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3"/>
  </p:notesMasterIdLst>
  <p:handoutMasterIdLst>
    <p:handoutMasterId r:id="rId44"/>
  </p:handoutMasterIdLst>
  <p:sldIdLst>
    <p:sldId id="2076138195" r:id="rId5"/>
    <p:sldId id="1661" r:id="rId6"/>
    <p:sldId id="2076138213" r:id="rId7"/>
    <p:sldId id="2076138215" r:id="rId8"/>
    <p:sldId id="2076138217" r:id="rId9"/>
    <p:sldId id="2076138218" r:id="rId10"/>
    <p:sldId id="2076138219" r:id="rId11"/>
    <p:sldId id="2076138220" r:id="rId12"/>
    <p:sldId id="2076138214" r:id="rId13"/>
    <p:sldId id="2076138216" r:id="rId14"/>
    <p:sldId id="2076138212" r:id="rId15"/>
    <p:sldId id="1720" r:id="rId16"/>
    <p:sldId id="2051" r:id="rId17"/>
    <p:sldId id="1660" r:id="rId18"/>
    <p:sldId id="1670" r:id="rId19"/>
    <p:sldId id="2076137992" r:id="rId20"/>
    <p:sldId id="2076137994" r:id="rId21"/>
    <p:sldId id="2076137993" r:id="rId22"/>
    <p:sldId id="1716" r:id="rId23"/>
    <p:sldId id="1524" r:id="rId24"/>
    <p:sldId id="2076138187" r:id="rId25"/>
    <p:sldId id="2076138188" r:id="rId26"/>
    <p:sldId id="2076138189" r:id="rId27"/>
    <p:sldId id="2076138190" r:id="rId28"/>
    <p:sldId id="2076138191" r:id="rId29"/>
    <p:sldId id="2076138192" r:id="rId30"/>
    <p:sldId id="2076138105" r:id="rId31"/>
    <p:sldId id="2046" r:id="rId32"/>
    <p:sldId id="1995" r:id="rId33"/>
    <p:sldId id="1994" r:id="rId34"/>
    <p:sldId id="2042" r:id="rId35"/>
    <p:sldId id="1941" r:id="rId36"/>
    <p:sldId id="1804" r:id="rId37"/>
    <p:sldId id="2076138002" r:id="rId38"/>
    <p:sldId id="1527" r:id="rId39"/>
    <p:sldId id="1529" r:id="rId40"/>
    <p:sldId id="1531" r:id="rId41"/>
    <p:sldId id="1532" r:id="rId4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ldId id="2076138195"/>
          </p14:sldIdLst>
        </p14:section>
        <p14:section name="Content slides" id="{556C2B89-60C5-4AD6-B947-C9DA189F7A3B}">
          <p14:sldIdLst>
            <p14:sldId id="1661"/>
            <p14:sldId id="2076138213"/>
            <p14:sldId id="2076138215"/>
            <p14:sldId id="2076138217"/>
            <p14:sldId id="2076138218"/>
            <p14:sldId id="2076138219"/>
            <p14:sldId id="2076138220"/>
            <p14:sldId id="2076138214"/>
            <p14:sldId id="2076138216"/>
            <p14:sldId id="2076138212"/>
            <p14:sldId id="1720"/>
            <p14:sldId id="2051"/>
            <p14:sldId id="1660"/>
            <p14:sldId id="1670"/>
            <p14:sldId id="2076137992"/>
            <p14:sldId id="2076137994"/>
            <p14:sldId id="2076137993"/>
            <p14:sldId id="1716"/>
            <p14:sldId id="1524"/>
            <p14:sldId id="2076138187"/>
            <p14:sldId id="2076138188"/>
            <p14:sldId id="2076138189"/>
            <p14:sldId id="2076138190"/>
            <p14:sldId id="2076138191"/>
            <p14:sldId id="2076138192"/>
            <p14:sldId id="2076138105"/>
            <p14:sldId id="2046"/>
            <p14:sldId id="1995"/>
            <p14:sldId id="1994"/>
            <p14:sldId id="2042"/>
            <p14:sldId id="1941"/>
            <p14:sldId id="1804"/>
            <p14:sldId id="2076138002"/>
            <p14:sldId id="1527"/>
            <p14:sldId id="1529"/>
            <p14:sldId id="1531"/>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FFFFFF"/>
    <a:srgbClr val="243A5E"/>
    <a:srgbClr val="666666"/>
    <a:srgbClr val="000000"/>
    <a:srgbClr val="8661C5"/>
    <a:srgbClr val="D59D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1AB066-3619-4803-951A-CEA51337A2F1}" v="293" dt="2022-02-22T19:15:37.3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867" autoAdjust="0"/>
  </p:normalViewPr>
  <p:slideViewPr>
    <p:cSldViewPr snapToGrid="0">
      <p:cViewPr varScale="1">
        <p:scale>
          <a:sx n="66" d="100"/>
          <a:sy n="66" d="100"/>
        </p:scale>
        <p:origin x="900" y="66"/>
      </p:cViewPr>
      <p:guideLst/>
    </p:cSldViewPr>
  </p:slideViewPr>
  <p:outlineViewPr>
    <p:cViewPr>
      <p:scale>
        <a:sx n="33" d="100"/>
        <a:sy n="33" d="100"/>
      </p:scale>
      <p:origin x="0" y="-10926"/>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dy Patterson" userId="4fedd50b-8402-4cd0-8610-8ddae6ed2e68" providerId="ADAL" clId="{B6896986-6158-4A9C-AA8E-523491683DD4}"/>
    <pc:docChg chg="modSld">
      <pc:chgData name="Randy Patterson" userId="4fedd50b-8402-4cd0-8610-8ddae6ed2e68" providerId="ADAL" clId="{B6896986-6158-4A9C-AA8E-523491683DD4}" dt="2022-02-16T20:06:53.088" v="43" actId="20577"/>
      <pc:docMkLst>
        <pc:docMk/>
      </pc:docMkLst>
      <pc:sldChg chg="mod modShow">
        <pc:chgData name="Randy Patterson" userId="4fedd50b-8402-4cd0-8610-8ddae6ed2e68" providerId="ADAL" clId="{B6896986-6158-4A9C-AA8E-523491683DD4}" dt="2022-02-16T20:06:07.339" v="0" actId="729"/>
        <pc:sldMkLst>
          <pc:docMk/>
          <pc:sldMk cId="2336616198" sldId="1663"/>
        </pc:sldMkLst>
      </pc:sldChg>
      <pc:sldChg chg="mod modShow">
        <pc:chgData name="Randy Patterson" userId="4fedd50b-8402-4cd0-8610-8ddae6ed2e68" providerId="ADAL" clId="{B6896986-6158-4A9C-AA8E-523491683DD4}" dt="2022-02-16T20:06:07.339" v="0" actId="729"/>
        <pc:sldMkLst>
          <pc:docMk/>
          <pc:sldMk cId="671920328" sldId="2076138193"/>
        </pc:sldMkLst>
      </pc:sldChg>
      <pc:sldChg chg="modSp mod">
        <pc:chgData name="Randy Patterson" userId="4fedd50b-8402-4cd0-8610-8ddae6ed2e68" providerId="ADAL" clId="{B6896986-6158-4A9C-AA8E-523491683DD4}" dt="2022-02-16T20:06:53.088" v="43" actId="20577"/>
        <pc:sldMkLst>
          <pc:docMk/>
          <pc:sldMk cId="1831712053" sldId="2076138195"/>
        </pc:sldMkLst>
        <pc:spChg chg="mod">
          <ac:chgData name="Randy Patterson" userId="4fedd50b-8402-4cd0-8610-8ddae6ed2e68" providerId="ADAL" clId="{B6896986-6158-4A9C-AA8E-523491683DD4}" dt="2022-02-16T20:06:53.088" v="43" actId="20577"/>
          <ac:spMkLst>
            <pc:docMk/>
            <pc:sldMk cId="1831712053" sldId="2076138195"/>
            <ac:spMk id="4" creationId="{00000000-0000-0000-0000-000000000000}"/>
          </ac:spMkLst>
        </pc:spChg>
      </pc:sldChg>
      <pc:sldChg chg="mod modShow">
        <pc:chgData name="Randy Patterson" userId="4fedd50b-8402-4cd0-8610-8ddae6ed2e68" providerId="ADAL" clId="{B6896986-6158-4A9C-AA8E-523491683DD4}" dt="2022-02-16T20:06:27.683" v="2" actId="729"/>
        <pc:sldMkLst>
          <pc:docMk/>
          <pc:sldMk cId="97914110" sldId="2076138197"/>
        </pc:sldMkLst>
      </pc:sldChg>
      <pc:sldChg chg="mod modShow">
        <pc:chgData name="Randy Patterson" userId="4fedd50b-8402-4cd0-8610-8ddae6ed2e68" providerId="ADAL" clId="{B6896986-6158-4A9C-AA8E-523491683DD4}" dt="2022-02-16T20:06:22.054" v="1" actId="729"/>
        <pc:sldMkLst>
          <pc:docMk/>
          <pc:sldMk cId="1330347851" sldId="2076138199"/>
        </pc:sldMkLst>
      </pc:sldChg>
      <pc:sldChg chg="mod modShow">
        <pc:chgData name="Randy Patterson" userId="4fedd50b-8402-4cd0-8610-8ddae6ed2e68" providerId="ADAL" clId="{B6896986-6158-4A9C-AA8E-523491683DD4}" dt="2022-02-16T20:06:22.054" v="1" actId="729"/>
        <pc:sldMkLst>
          <pc:docMk/>
          <pc:sldMk cId="3745933195" sldId="2076138201"/>
        </pc:sldMkLst>
      </pc:sldChg>
      <pc:sldChg chg="mod modShow">
        <pc:chgData name="Randy Patterson" userId="4fedd50b-8402-4cd0-8610-8ddae6ed2e68" providerId="ADAL" clId="{B6896986-6158-4A9C-AA8E-523491683DD4}" dt="2022-02-16T20:06:22.054" v="1" actId="729"/>
        <pc:sldMkLst>
          <pc:docMk/>
          <pc:sldMk cId="3703687085" sldId="2076138202"/>
        </pc:sldMkLst>
      </pc:sldChg>
      <pc:sldChg chg="mod modShow">
        <pc:chgData name="Randy Patterson" userId="4fedd50b-8402-4cd0-8610-8ddae6ed2e68" providerId="ADAL" clId="{B6896986-6158-4A9C-AA8E-523491683DD4}" dt="2022-02-16T20:06:22.054" v="1" actId="729"/>
        <pc:sldMkLst>
          <pc:docMk/>
          <pc:sldMk cId="2825544609" sldId="2076138203"/>
        </pc:sldMkLst>
      </pc:sldChg>
      <pc:sldChg chg="mod modShow">
        <pc:chgData name="Randy Patterson" userId="4fedd50b-8402-4cd0-8610-8ddae6ed2e68" providerId="ADAL" clId="{B6896986-6158-4A9C-AA8E-523491683DD4}" dt="2022-02-16T20:06:22.054" v="1" actId="729"/>
        <pc:sldMkLst>
          <pc:docMk/>
          <pc:sldMk cId="3973005513" sldId="2076138204"/>
        </pc:sldMkLst>
      </pc:sldChg>
      <pc:sldChg chg="mod modShow">
        <pc:chgData name="Randy Patterson" userId="4fedd50b-8402-4cd0-8610-8ddae6ed2e68" providerId="ADAL" clId="{B6896986-6158-4A9C-AA8E-523491683DD4}" dt="2022-02-16T20:06:22.054" v="1" actId="729"/>
        <pc:sldMkLst>
          <pc:docMk/>
          <pc:sldMk cId="2993840224" sldId="2076138205"/>
        </pc:sldMkLst>
      </pc:sldChg>
      <pc:sldChg chg="mod modShow">
        <pc:chgData name="Randy Patterson" userId="4fedd50b-8402-4cd0-8610-8ddae6ed2e68" providerId="ADAL" clId="{B6896986-6158-4A9C-AA8E-523491683DD4}" dt="2022-02-16T20:06:22.054" v="1" actId="729"/>
        <pc:sldMkLst>
          <pc:docMk/>
          <pc:sldMk cId="1362401422" sldId="2076138206"/>
        </pc:sldMkLst>
      </pc:sldChg>
      <pc:sldChg chg="mod modShow">
        <pc:chgData name="Randy Patterson" userId="4fedd50b-8402-4cd0-8610-8ddae6ed2e68" providerId="ADAL" clId="{B6896986-6158-4A9C-AA8E-523491683DD4}" dt="2022-02-16T20:06:22.054" v="1" actId="729"/>
        <pc:sldMkLst>
          <pc:docMk/>
          <pc:sldMk cId="2018992660" sldId="2076138209"/>
        </pc:sldMkLst>
      </pc:sldChg>
      <pc:sldChg chg="mod modShow">
        <pc:chgData name="Randy Patterson" userId="4fedd50b-8402-4cd0-8610-8ddae6ed2e68" providerId="ADAL" clId="{B6896986-6158-4A9C-AA8E-523491683DD4}" dt="2022-02-16T20:06:22.054" v="1" actId="729"/>
        <pc:sldMkLst>
          <pc:docMk/>
          <pc:sldMk cId="921882915" sldId="2076138210"/>
        </pc:sldMkLst>
      </pc:sldChg>
      <pc:sldChg chg="mod modShow">
        <pc:chgData name="Randy Patterson" userId="4fedd50b-8402-4cd0-8610-8ddae6ed2e68" providerId="ADAL" clId="{B6896986-6158-4A9C-AA8E-523491683DD4}" dt="2022-02-16T20:06:22.054" v="1" actId="729"/>
        <pc:sldMkLst>
          <pc:docMk/>
          <pc:sldMk cId="2823604003" sldId="2076138211"/>
        </pc:sldMkLst>
      </pc:sldChg>
    </pc:docChg>
  </pc:docChgLst>
  <pc:docChgLst>
    <pc:chgData name="Randy Patterson" userId="4fedd50b-8402-4cd0-8610-8ddae6ed2e68" providerId="ADAL" clId="{AA1AB066-3619-4803-951A-CEA51337A2F1}"/>
    <pc:docChg chg="undo custSel addSld delSld modSld modSection">
      <pc:chgData name="Randy Patterson" userId="4fedd50b-8402-4cd0-8610-8ddae6ed2e68" providerId="ADAL" clId="{AA1AB066-3619-4803-951A-CEA51337A2F1}" dt="2022-02-22T19:21:26.795" v="4813" actId="20577"/>
      <pc:docMkLst>
        <pc:docMk/>
      </pc:docMkLst>
      <pc:sldChg chg="mod modShow">
        <pc:chgData name="Randy Patterson" userId="4fedd50b-8402-4cd0-8610-8ddae6ed2e68" providerId="ADAL" clId="{AA1AB066-3619-4803-951A-CEA51337A2F1}" dt="2022-02-16T20:09:15.200" v="4" actId="729"/>
        <pc:sldMkLst>
          <pc:docMk/>
          <pc:sldMk cId="1811665972" sldId="1524"/>
        </pc:sldMkLst>
      </pc:sldChg>
      <pc:sldChg chg="mod modShow">
        <pc:chgData name="Randy Patterson" userId="4fedd50b-8402-4cd0-8610-8ddae6ed2e68" providerId="ADAL" clId="{AA1AB066-3619-4803-951A-CEA51337A2F1}" dt="2022-02-16T20:09:15.200" v="4" actId="729"/>
        <pc:sldMkLst>
          <pc:docMk/>
          <pc:sldMk cId="203203085" sldId="1527"/>
        </pc:sldMkLst>
      </pc:sldChg>
      <pc:sldChg chg="mod modShow">
        <pc:chgData name="Randy Patterson" userId="4fedd50b-8402-4cd0-8610-8ddae6ed2e68" providerId="ADAL" clId="{AA1AB066-3619-4803-951A-CEA51337A2F1}" dt="2022-02-16T20:09:15.200" v="4" actId="729"/>
        <pc:sldMkLst>
          <pc:docMk/>
          <pc:sldMk cId="3249496989" sldId="1529"/>
        </pc:sldMkLst>
      </pc:sldChg>
      <pc:sldChg chg="mod modShow">
        <pc:chgData name="Randy Patterson" userId="4fedd50b-8402-4cd0-8610-8ddae6ed2e68" providerId="ADAL" clId="{AA1AB066-3619-4803-951A-CEA51337A2F1}" dt="2022-02-16T20:09:15.200" v="4" actId="729"/>
        <pc:sldMkLst>
          <pc:docMk/>
          <pc:sldMk cId="3957722359" sldId="1660"/>
        </pc:sldMkLst>
      </pc:sldChg>
      <pc:sldChg chg="modSp mod modNotesTx">
        <pc:chgData name="Randy Patterson" userId="4fedd50b-8402-4cd0-8610-8ddae6ed2e68" providerId="ADAL" clId="{AA1AB066-3619-4803-951A-CEA51337A2F1}" dt="2022-02-16T20:23:11.277" v="120" actId="20577"/>
        <pc:sldMkLst>
          <pc:docMk/>
          <pc:sldMk cId="1795078537" sldId="1661"/>
        </pc:sldMkLst>
        <pc:spChg chg="mod">
          <ac:chgData name="Randy Patterson" userId="4fedd50b-8402-4cd0-8610-8ddae6ed2e68" providerId="ADAL" clId="{AA1AB066-3619-4803-951A-CEA51337A2F1}" dt="2022-02-16T20:08:55.290" v="3" actId="20577"/>
          <ac:spMkLst>
            <pc:docMk/>
            <pc:sldMk cId="1795078537" sldId="1661"/>
            <ac:spMk id="4" creationId="{00000000-0000-0000-0000-000000000000}"/>
          </ac:spMkLst>
        </pc:spChg>
      </pc:sldChg>
      <pc:sldChg chg="del">
        <pc:chgData name="Randy Patterson" userId="4fedd50b-8402-4cd0-8610-8ddae6ed2e68" providerId="ADAL" clId="{AA1AB066-3619-4803-951A-CEA51337A2F1}" dt="2022-02-17T13:18:33.404" v="1615" actId="47"/>
        <pc:sldMkLst>
          <pc:docMk/>
          <pc:sldMk cId="2336616198" sldId="1663"/>
        </pc:sldMkLst>
      </pc:sldChg>
      <pc:sldChg chg="mod modShow">
        <pc:chgData name="Randy Patterson" userId="4fedd50b-8402-4cd0-8610-8ddae6ed2e68" providerId="ADAL" clId="{AA1AB066-3619-4803-951A-CEA51337A2F1}" dt="2022-02-16T20:09:15.200" v="4" actId="729"/>
        <pc:sldMkLst>
          <pc:docMk/>
          <pc:sldMk cId="1793706927" sldId="1670"/>
        </pc:sldMkLst>
      </pc:sldChg>
      <pc:sldChg chg="mod modShow">
        <pc:chgData name="Randy Patterson" userId="4fedd50b-8402-4cd0-8610-8ddae6ed2e68" providerId="ADAL" clId="{AA1AB066-3619-4803-951A-CEA51337A2F1}" dt="2022-02-16T20:09:15.200" v="4" actId="729"/>
        <pc:sldMkLst>
          <pc:docMk/>
          <pc:sldMk cId="1490695021" sldId="1716"/>
        </pc:sldMkLst>
      </pc:sldChg>
      <pc:sldChg chg="mod modShow">
        <pc:chgData name="Randy Patterson" userId="4fedd50b-8402-4cd0-8610-8ddae6ed2e68" providerId="ADAL" clId="{AA1AB066-3619-4803-951A-CEA51337A2F1}" dt="2022-02-16T20:09:15.200" v="4" actId="729"/>
        <pc:sldMkLst>
          <pc:docMk/>
          <pc:sldMk cId="2639379867" sldId="1720"/>
        </pc:sldMkLst>
      </pc:sldChg>
      <pc:sldChg chg="mod modShow">
        <pc:chgData name="Randy Patterson" userId="4fedd50b-8402-4cd0-8610-8ddae6ed2e68" providerId="ADAL" clId="{AA1AB066-3619-4803-951A-CEA51337A2F1}" dt="2022-02-16T20:09:15.200" v="4" actId="729"/>
        <pc:sldMkLst>
          <pc:docMk/>
          <pc:sldMk cId="737538867" sldId="1804"/>
        </pc:sldMkLst>
      </pc:sldChg>
      <pc:sldChg chg="mod modShow">
        <pc:chgData name="Randy Patterson" userId="4fedd50b-8402-4cd0-8610-8ddae6ed2e68" providerId="ADAL" clId="{AA1AB066-3619-4803-951A-CEA51337A2F1}" dt="2022-02-16T20:09:15.200" v="4" actId="729"/>
        <pc:sldMkLst>
          <pc:docMk/>
          <pc:sldMk cId="4107298689" sldId="1941"/>
        </pc:sldMkLst>
      </pc:sldChg>
      <pc:sldChg chg="mod modShow">
        <pc:chgData name="Randy Patterson" userId="4fedd50b-8402-4cd0-8610-8ddae6ed2e68" providerId="ADAL" clId="{AA1AB066-3619-4803-951A-CEA51337A2F1}" dt="2022-02-16T20:09:15.200" v="4" actId="729"/>
        <pc:sldMkLst>
          <pc:docMk/>
          <pc:sldMk cId="673758937" sldId="1994"/>
        </pc:sldMkLst>
      </pc:sldChg>
      <pc:sldChg chg="mod modShow">
        <pc:chgData name="Randy Patterson" userId="4fedd50b-8402-4cd0-8610-8ddae6ed2e68" providerId="ADAL" clId="{AA1AB066-3619-4803-951A-CEA51337A2F1}" dt="2022-02-16T20:09:15.200" v="4" actId="729"/>
        <pc:sldMkLst>
          <pc:docMk/>
          <pc:sldMk cId="458529531" sldId="1995"/>
        </pc:sldMkLst>
      </pc:sldChg>
      <pc:sldChg chg="mod modShow">
        <pc:chgData name="Randy Patterson" userId="4fedd50b-8402-4cd0-8610-8ddae6ed2e68" providerId="ADAL" clId="{AA1AB066-3619-4803-951A-CEA51337A2F1}" dt="2022-02-16T20:09:15.200" v="4" actId="729"/>
        <pc:sldMkLst>
          <pc:docMk/>
          <pc:sldMk cId="1291011522" sldId="2042"/>
        </pc:sldMkLst>
      </pc:sldChg>
      <pc:sldChg chg="mod modShow">
        <pc:chgData name="Randy Patterson" userId="4fedd50b-8402-4cd0-8610-8ddae6ed2e68" providerId="ADAL" clId="{AA1AB066-3619-4803-951A-CEA51337A2F1}" dt="2022-02-16T20:09:15.200" v="4" actId="729"/>
        <pc:sldMkLst>
          <pc:docMk/>
          <pc:sldMk cId="1122963436" sldId="2046"/>
        </pc:sldMkLst>
      </pc:sldChg>
      <pc:sldChg chg="mod modShow">
        <pc:chgData name="Randy Patterson" userId="4fedd50b-8402-4cd0-8610-8ddae6ed2e68" providerId="ADAL" clId="{AA1AB066-3619-4803-951A-CEA51337A2F1}" dt="2022-02-16T20:09:15.200" v="4" actId="729"/>
        <pc:sldMkLst>
          <pc:docMk/>
          <pc:sldMk cId="4178565498" sldId="2051"/>
        </pc:sldMkLst>
      </pc:sldChg>
      <pc:sldChg chg="mod modShow">
        <pc:chgData name="Randy Patterson" userId="4fedd50b-8402-4cd0-8610-8ddae6ed2e68" providerId="ADAL" clId="{AA1AB066-3619-4803-951A-CEA51337A2F1}" dt="2022-02-16T20:09:15.200" v="4" actId="729"/>
        <pc:sldMkLst>
          <pc:docMk/>
          <pc:sldMk cId="42370148" sldId="2076137992"/>
        </pc:sldMkLst>
      </pc:sldChg>
      <pc:sldChg chg="mod modShow">
        <pc:chgData name="Randy Patterson" userId="4fedd50b-8402-4cd0-8610-8ddae6ed2e68" providerId="ADAL" clId="{AA1AB066-3619-4803-951A-CEA51337A2F1}" dt="2022-02-16T20:09:15.200" v="4" actId="729"/>
        <pc:sldMkLst>
          <pc:docMk/>
          <pc:sldMk cId="510793352" sldId="2076137993"/>
        </pc:sldMkLst>
      </pc:sldChg>
      <pc:sldChg chg="mod modShow">
        <pc:chgData name="Randy Patterson" userId="4fedd50b-8402-4cd0-8610-8ddae6ed2e68" providerId="ADAL" clId="{AA1AB066-3619-4803-951A-CEA51337A2F1}" dt="2022-02-16T20:09:15.200" v="4" actId="729"/>
        <pc:sldMkLst>
          <pc:docMk/>
          <pc:sldMk cId="2893538141" sldId="2076137994"/>
        </pc:sldMkLst>
      </pc:sldChg>
      <pc:sldChg chg="mod modShow">
        <pc:chgData name="Randy Patterson" userId="4fedd50b-8402-4cd0-8610-8ddae6ed2e68" providerId="ADAL" clId="{AA1AB066-3619-4803-951A-CEA51337A2F1}" dt="2022-02-16T20:09:15.200" v="4" actId="729"/>
        <pc:sldMkLst>
          <pc:docMk/>
          <pc:sldMk cId="3210331491" sldId="2076138002"/>
        </pc:sldMkLst>
      </pc:sldChg>
      <pc:sldChg chg="mod modShow">
        <pc:chgData name="Randy Patterson" userId="4fedd50b-8402-4cd0-8610-8ddae6ed2e68" providerId="ADAL" clId="{AA1AB066-3619-4803-951A-CEA51337A2F1}" dt="2022-02-16T20:09:15.200" v="4" actId="729"/>
        <pc:sldMkLst>
          <pc:docMk/>
          <pc:sldMk cId="1787353190" sldId="2076138105"/>
        </pc:sldMkLst>
      </pc:sldChg>
      <pc:sldChg chg="mod modShow">
        <pc:chgData name="Randy Patterson" userId="4fedd50b-8402-4cd0-8610-8ddae6ed2e68" providerId="ADAL" clId="{AA1AB066-3619-4803-951A-CEA51337A2F1}" dt="2022-02-16T20:09:15.200" v="4" actId="729"/>
        <pc:sldMkLst>
          <pc:docMk/>
          <pc:sldMk cId="4269075036" sldId="2076138187"/>
        </pc:sldMkLst>
      </pc:sldChg>
      <pc:sldChg chg="mod modShow">
        <pc:chgData name="Randy Patterson" userId="4fedd50b-8402-4cd0-8610-8ddae6ed2e68" providerId="ADAL" clId="{AA1AB066-3619-4803-951A-CEA51337A2F1}" dt="2022-02-16T20:09:15.200" v="4" actId="729"/>
        <pc:sldMkLst>
          <pc:docMk/>
          <pc:sldMk cId="1237815889" sldId="2076138188"/>
        </pc:sldMkLst>
      </pc:sldChg>
      <pc:sldChg chg="mod modShow">
        <pc:chgData name="Randy Patterson" userId="4fedd50b-8402-4cd0-8610-8ddae6ed2e68" providerId="ADAL" clId="{AA1AB066-3619-4803-951A-CEA51337A2F1}" dt="2022-02-16T20:09:15.200" v="4" actId="729"/>
        <pc:sldMkLst>
          <pc:docMk/>
          <pc:sldMk cId="2334745238" sldId="2076138189"/>
        </pc:sldMkLst>
      </pc:sldChg>
      <pc:sldChg chg="mod modShow">
        <pc:chgData name="Randy Patterson" userId="4fedd50b-8402-4cd0-8610-8ddae6ed2e68" providerId="ADAL" clId="{AA1AB066-3619-4803-951A-CEA51337A2F1}" dt="2022-02-16T20:09:15.200" v="4" actId="729"/>
        <pc:sldMkLst>
          <pc:docMk/>
          <pc:sldMk cId="2371544170" sldId="2076138190"/>
        </pc:sldMkLst>
      </pc:sldChg>
      <pc:sldChg chg="mod modShow">
        <pc:chgData name="Randy Patterson" userId="4fedd50b-8402-4cd0-8610-8ddae6ed2e68" providerId="ADAL" clId="{AA1AB066-3619-4803-951A-CEA51337A2F1}" dt="2022-02-16T20:09:15.200" v="4" actId="729"/>
        <pc:sldMkLst>
          <pc:docMk/>
          <pc:sldMk cId="4221164921" sldId="2076138191"/>
        </pc:sldMkLst>
      </pc:sldChg>
      <pc:sldChg chg="mod modShow">
        <pc:chgData name="Randy Patterson" userId="4fedd50b-8402-4cd0-8610-8ddae6ed2e68" providerId="ADAL" clId="{AA1AB066-3619-4803-951A-CEA51337A2F1}" dt="2022-02-16T20:09:15.200" v="4" actId="729"/>
        <pc:sldMkLst>
          <pc:docMk/>
          <pc:sldMk cId="1793615826" sldId="2076138192"/>
        </pc:sldMkLst>
      </pc:sldChg>
      <pc:sldChg chg="del">
        <pc:chgData name="Randy Patterson" userId="4fedd50b-8402-4cd0-8610-8ddae6ed2e68" providerId="ADAL" clId="{AA1AB066-3619-4803-951A-CEA51337A2F1}" dt="2022-02-17T13:18:33.404" v="1615" actId="47"/>
        <pc:sldMkLst>
          <pc:docMk/>
          <pc:sldMk cId="671920328" sldId="2076138193"/>
        </pc:sldMkLst>
      </pc:sldChg>
      <pc:sldChg chg="del">
        <pc:chgData name="Randy Patterson" userId="4fedd50b-8402-4cd0-8610-8ddae6ed2e68" providerId="ADAL" clId="{AA1AB066-3619-4803-951A-CEA51337A2F1}" dt="2022-02-17T13:18:40.151" v="1616" actId="47"/>
        <pc:sldMkLst>
          <pc:docMk/>
          <pc:sldMk cId="97914110" sldId="2076138197"/>
        </pc:sldMkLst>
      </pc:sldChg>
      <pc:sldChg chg="del">
        <pc:chgData name="Randy Patterson" userId="4fedd50b-8402-4cd0-8610-8ddae6ed2e68" providerId="ADAL" clId="{AA1AB066-3619-4803-951A-CEA51337A2F1}" dt="2022-02-17T13:18:40.151" v="1616" actId="47"/>
        <pc:sldMkLst>
          <pc:docMk/>
          <pc:sldMk cId="1330347851" sldId="2076138199"/>
        </pc:sldMkLst>
      </pc:sldChg>
      <pc:sldChg chg="del">
        <pc:chgData name="Randy Patterson" userId="4fedd50b-8402-4cd0-8610-8ddae6ed2e68" providerId="ADAL" clId="{AA1AB066-3619-4803-951A-CEA51337A2F1}" dt="2022-02-17T13:18:40.151" v="1616" actId="47"/>
        <pc:sldMkLst>
          <pc:docMk/>
          <pc:sldMk cId="3745933195" sldId="2076138201"/>
        </pc:sldMkLst>
      </pc:sldChg>
      <pc:sldChg chg="del">
        <pc:chgData name="Randy Patterson" userId="4fedd50b-8402-4cd0-8610-8ddae6ed2e68" providerId="ADAL" clId="{AA1AB066-3619-4803-951A-CEA51337A2F1}" dt="2022-02-17T13:18:40.151" v="1616" actId="47"/>
        <pc:sldMkLst>
          <pc:docMk/>
          <pc:sldMk cId="3703687085" sldId="2076138202"/>
        </pc:sldMkLst>
      </pc:sldChg>
      <pc:sldChg chg="del">
        <pc:chgData name="Randy Patterson" userId="4fedd50b-8402-4cd0-8610-8ddae6ed2e68" providerId="ADAL" clId="{AA1AB066-3619-4803-951A-CEA51337A2F1}" dt="2022-02-17T13:18:40.151" v="1616" actId="47"/>
        <pc:sldMkLst>
          <pc:docMk/>
          <pc:sldMk cId="2825544609" sldId="2076138203"/>
        </pc:sldMkLst>
      </pc:sldChg>
      <pc:sldChg chg="del">
        <pc:chgData name="Randy Patterson" userId="4fedd50b-8402-4cd0-8610-8ddae6ed2e68" providerId="ADAL" clId="{AA1AB066-3619-4803-951A-CEA51337A2F1}" dt="2022-02-17T13:18:40.151" v="1616" actId="47"/>
        <pc:sldMkLst>
          <pc:docMk/>
          <pc:sldMk cId="3973005513" sldId="2076138204"/>
        </pc:sldMkLst>
      </pc:sldChg>
      <pc:sldChg chg="del">
        <pc:chgData name="Randy Patterson" userId="4fedd50b-8402-4cd0-8610-8ddae6ed2e68" providerId="ADAL" clId="{AA1AB066-3619-4803-951A-CEA51337A2F1}" dt="2022-02-17T13:18:40.151" v="1616" actId="47"/>
        <pc:sldMkLst>
          <pc:docMk/>
          <pc:sldMk cId="2993840224" sldId="2076138205"/>
        </pc:sldMkLst>
      </pc:sldChg>
      <pc:sldChg chg="del">
        <pc:chgData name="Randy Patterson" userId="4fedd50b-8402-4cd0-8610-8ddae6ed2e68" providerId="ADAL" clId="{AA1AB066-3619-4803-951A-CEA51337A2F1}" dt="2022-02-17T13:18:40.151" v="1616" actId="47"/>
        <pc:sldMkLst>
          <pc:docMk/>
          <pc:sldMk cId="1362401422" sldId="2076138206"/>
        </pc:sldMkLst>
      </pc:sldChg>
      <pc:sldChg chg="del">
        <pc:chgData name="Randy Patterson" userId="4fedd50b-8402-4cd0-8610-8ddae6ed2e68" providerId="ADAL" clId="{AA1AB066-3619-4803-951A-CEA51337A2F1}" dt="2022-02-17T13:18:40.151" v="1616" actId="47"/>
        <pc:sldMkLst>
          <pc:docMk/>
          <pc:sldMk cId="2018992660" sldId="2076138209"/>
        </pc:sldMkLst>
      </pc:sldChg>
      <pc:sldChg chg="del">
        <pc:chgData name="Randy Patterson" userId="4fedd50b-8402-4cd0-8610-8ddae6ed2e68" providerId="ADAL" clId="{AA1AB066-3619-4803-951A-CEA51337A2F1}" dt="2022-02-17T13:18:40.151" v="1616" actId="47"/>
        <pc:sldMkLst>
          <pc:docMk/>
          <pc:sldMk cId="921882915" sldId="2076138210"/>
        </pc:sldMkLst>
      </pc:sldChg>
      <pc:sldChg chg="del">
        <pc:chgData name="Randy Patterson" userId="4fedd50b-8402-4cd0-8610-8ddae6ed2e68" providerId="ADAL" clId="{AA1AB066-3619-4803-951A-CEA51337A2F1}" dt="2022-02-17T13:18:40.151" v="1616" actId="47"/>
        <pc:sldMkLst>
          <pc:docMk/>
          <pc:sldMk cId="2823604003" sldId="2076138211"/>
        </pc:sldMkLst>
      </pc:sldChg>
      <pc:sldChg chg="new">
        <pc:chgData name="Randy Patterson" userId="4fedd50b-8402-4cd0-8610-8ddae6ed2e68" providerId="ADAL" clId="{AA1AB066-3619-4803-951A-CEA51337A2F1}" dt="2022-02-16T20:09:32.350" v="5" actId="680"/>
        <pc:sldMkLst>
          <pc:docMk/>
          <pc:sldMk cId="3215659557" sldId="2076138212"/>
        </pc:sldMkLst>
      </pc:sldChg>
      <pc:sldChg chg="addSp delSp modSp new mod modAnim chgLayout modNotesTx">
        <pc:chgData name="Randy Patterson" userId="4fedd50b-8402-4cd0-8610-8ddae6ed2e68" providerId="ADAL" clId="{AA1AB066-3619-4803-951A-CEA51337A2F1}" dt="2022-02-16T21:22:54.588" v="1018" actId="1076"/>
        <pc:sldMkLst>
          <pc:docMk/>
          <pc:sldMk cId="1606051166" sldId="2076138213"/>
        </pc:sldMkLst>
        <pc:spChg chg="del mod ord">
          <ac:chgData name="Randy Patterson" userId="4fedd50b-8402-4cd0-8610-8ddae6ed2e68" providerId="ADAL" clId="{AA1AB066-3619-4803-951A-CEA51337A2F1}" dt="2022-02-16T20:23:52.721" v="122" actId="700"/>
          <ac:spMkLst>
            <pc:docMk/>
            <pc:sldMk cId="1606051166" sldId="2076138213"/>
            <ac:spMk id="2" creationId="{9B62129E-9550-493E-8704-2E0179E7831E}"/>
          </ac:spMkLst>
        </pc:spChg>
        <pc:spChg chg="del">
          <ac:chgData name="Randy Patterson" userId="4fedd50b-8402-4cd0-8610-8ddae6ed2e68" providerId="ADAL" clId="{AA1AB066-3619-4803-951A-CEA51337A2F1}" dt="2022-02-16T20:23:52.721" v="122" actId="700"/>
          <ac:spMkLst>
            <pc:docMk/>
            <pc:sldMk cId="1606051166" sldId="2076138213"/>
            <ac:spMk id="3" creationId="{3A36C3E0-DB5B-4982-B088-327EEAB86E24}"/>
          </ac:spMkLst>
        </pc:spChg>
        <pc:spChg chg="add del mod ord">
          <ac:chgData name="Randy Patterson" userId="4fedd50b-8402-4cd0-8610-8ddae6ed2e68" providerId="ADAL" clId="{AA1AB066-3619-4803-951A-CEA51337A2F1}" dt="2022-02-16T20:36:45.444" v="260" actId="478"/>
          <ac:spMkLst>
            <pc:docMk/>
            <pc:sldMk cId="1606051166" sldId="2076138213"/>
            <ac:spMk id="4" creationId="{5247D4AC-2286-4FA2-817F-6880C4C6883C}"/>
          </ac:spMkLst>
        </pc:spChg>
        <pc:spChg chg="add mod">
          <ac:chgData name="Randy Patterson" userId="4fedd50b-8402-4cd0-8610-8ddae6ed2e68" providerId="ADAL" clId="{AA1AB066-3619-4803-951A-CEA51337A2F1}" dt="2022-02-16T20:58:44.938" v="807" actId="20577"/>
          <ac:spMkLst>
            <pc:docMk/>
            <pc:sldMk cId="1606051166" sldId="2076138213"/>
            <ac:spMk id="6" creationId="{306EADEC-7581-4321-AF94-1927E7FE15BB}"/>
          </ac:spMkLst>
        </pc:spChg>
        <pc:spChg chg="add mod">
          <ac:chgData name="Randy Patterson" userId="4fedd50b-8402-4cd0-8610-8ddae6ed2e68" providerId="ADAL" clId="{AA1AB066-3619-4803-951A-CEA51337A2F1}" dt="2022-02-16T20:43:41.081" v="488" actId="1076"/>
          <ac:spMkLst>
            <pc:docMk/>
            <pc:sldMk cId="1606051166" sldId="2076138213"/>
            <ac:spMk id="7" creationId="{156FB02D-73C9-47B1-9CB0-BC80E5A45936}"/>
          </ac:spMkLst>
        </pc:spChg>
        <pc:spChg chg="add mod ord">
          <ac:chgData name="Randy Patterson" userId="4fedd50b-8402-4cd0-8610-8ddae6ed2e68" providerId="ADAL" clId="{AA1AB066-3619-4803-951A-CEA51337A2F1}" dt="2022-02-16T21:22:49.088" v="1017" actId="1076"/>
          <ac:spMkLst>
            <pc:docMk/>
            <pc:sldMk cId="1606051166" sldId="2076138213"/>
            <ac:spMk id="8" creationId="{226B3BFA-1C71-43D1-874A-F48DE8A3FD9D}"/>
          </ac:spMkLst>
        </pc:spChg>
        <pc:spChg chg="mod">
          <ac:chgData name="Randy Patterson" userId="4fedd50b-8402-4cd0-8610-8ddae6ed2e68" providerId="ADAL" clId="{AA1AB066-3619-4803-951A-CEA51337A2F1}" dt="2022-02-16T20:46:59.021" v="501"/>
          <ac:spMkLst>
            <pc:docMk/>
            <pc:sldMk cId="1606051166" sldId="2076138213"/>
            <ac:spMk id="12" creationId="{4E0ED014-7A65-4FBC-AAD7-030A4C783B0D}"/>
          </ac:spMkLst>
        </pc:spChg>
        <pc:spChg chg="add mod ord">
          <ac:chgData name="Randy Patterson" userId="4fedd50b-8402-4cd0-8610-8ddae6ed2e68" providerId="ADAL" clId="{AA1AB066-3619-4803-951A-CEA51337A2F1}" dt="2022-02-16T21:22:49.088" v="1017" actId="1076"/>
          <ac:spMkLst>
            <pc:docMk/>
            <pc:sldMk cId="1606051166" sldId="2076138213"/>
            <ac:spMk id="13" creationId="{B34BA00D-C990-4CD1-AFFC-CA0A69530928}"/>
          </ac:spMkLst>
        </pc:spChg>
        <pc:spChg chg="add mod">
          <ac:chgData name="Randy Patterson" userId="4fedd50b-8402-4cd0-8610-8ddae6ed2e68" providerId="ADAL" clId="{AA1AB066-3619-4803-951A-CEA51337A2F1}" dt="2022-02-16T21:22:49.088" v="1017" actId="1076"/>
          <ac:spMkLst>
            <pc:docMk/>
            <pc:sldMk cId="1606051166" sldId="2076138213"/>
            <ac:spMk id="14" creationId="{8D96D16E-8A03-4665-A1B7-61A2F5564B95}"/>
          </ac:spMkLst>
        </pc:spChg>
        <pc:spChg chg="mod">
          <ac:chgData name="Randy Patterson" userId="4fedd50b-8402-4cd0-8610-8ddae6ed2e68" providerId="ADAL" clId="{AA1AB066-3619-4803-951A-CEA51337A2F1}" dt="2022-02-16T20:47:38.455" v="508"/>
          <ac:spMkLst>
            <pc:docMk/>
            <pc:sldMk cId="1606051166" sldId="2076138213"/>
            <ac:spMk id="17" creationId="{FFE9C2DB-F73B-464B-8C5B-2DFD5B959432}"/>
          </ac:spMkLst>
        </pc:spChg>
        <pc:spChg chg="mod">
          <ac:chgData name="Randy Patterson" userId="4fedd50b-8402-4cd0-8610-8ddae6ed2e68" providerId="ADAL" clId="{AA1AB066-3619-4803-951A-CEA51337A2F1}" dt="2022-02-16T20:47:42.357" v="510"/>
          <ac:spMkLst>
            <pc:docMk/>
            <pc:sldMk cId="1606051166" sldId="2076138213"/>
            <ac:spMk id="20" creationId="{D9DE8705-7975-4856-A69B-25F6B36D349D}"/>
          </ac:spMkLst>
        </pc:spChg>
        <pc:spChg chg="add mod">
          <ac:chgData name="Randy Patterson" userId="4fedd50b-8402-4cd0-8610-8ddae6ed2e68" providerId="ADAL" clId="{AA1AB066-3619-4803-951A-CEA51337A2F1}" dt="2022-02-16T20:49:10.854" v="529" actId="1076"/>
          <ac:spMkLst>
            <pc:docMk/>
            <pc:sldMk cId="1606051166" sldId="2076138213"/>
            <ac:spMk id="21" creationId="{2A061145-D9C0-4134-83A8-BBD80E7F7D10}"/>
          </ac:spMkLst>
        </pc:spChg>
        <pc:spChg chg="mod">
          <ac:chgData name="Randy Patterson" userId="4fedd50b-8402-4cd0-8610-8ddae6ed2e68" providerId="ADAL" clId="{AA1AB066-3619-4803-951A-CEA51337A2F1}" dt="2022-02-16T20:48:52.859" v="525"/>
          <ac:spMkLst>
            <pc:docMk/>
            <pc:sldMk cId="1606051166" sldId="2076138213"/>
            <ac:spMk id="24" creationId="{BDD625E0-C7C2-4DD5-851A-CE975AAAD78C}"/>
          </ac:spMkLst>
        </pc:spChg>
        <pc:spChg chg="add mod">
          <ac:chgData name="Randy Patterson" userId="4fedd50b-8402-4cd0-8610-8ddae6ed2e68" providerId="ADAL" clId="{AA1AB066-3619-4803-951A-CEA51337A2F1}" dt="2022-02-16T20:49:06.421" v="528" actId="1076"/>
          <ac:spMkLst>
            <pc:docMk/>
            <pc:sldMk cId="1606051166" sldId="2076138213"/>
            <ac:spMk id="25" creationId="{264B4D0D-6FB2-4CEC-9F6F-B494D51FC7D0}"/>
          </ac:spMkLst>
        </pc:spChg>
        <pc:spChg chg="add mod">
          <ac:chgData name="Randy Patterson" userId="4fedd50b-8402-4cd0-8610-8ddae6ed2e68" providerId="ADAL" clId="{AA1AB066-3619-4803-951A-CEA51337A2F1}" dt="2022-02-16T20:49:18.194" v="531" actId="1076"/>
          <ac:spMkLst>
            <pc:docMk/>
            <pc:sldMk cId="1606051166" sldId="2076138213"/>
            <ac:spMk id="26" creationId="{7960E818-AA9D-4E1A-8ADE-136D1498D6CC}"/>
          </ac:spMkLst>
        </pc:spChg>
        <pc:spChg chg="mod">
          <ac:chgData name="Randy Patterson" userId="4fedd50b-8402-4cd0-8610-8ddae6ed2e68" providerId="ADAL" clId="{AA1AB066-3619-4803-951A-CEA51337A2F1}" dt="2022-02-16T20:57:25.421" v="773"/>
          <ac:spMkLst>
            <pc:docMk/>
            <pc:sldMk cId="1606051166" sldId="2076138213"/>
            <ac:spMk id="29" creationId="{78EBC03A-7DF9-47AF-90FB-6E32C2E47767}"/>
          </ac:spMkLst>
        </pc:spChg>
        <pc:spChg chg="add mod">
          <ac:chgData name="Randy Patterson" userId="4fedd50b-8402-4cd0-8610-8ddae6ed2e68" providerId="ADAL" clId="{AA1AB066-3619-4803-951A-CEA51337A2F1}" dt="2022-02-16T21:22:54.588" v="1018" actId="1076"/>
          <ac:spMkLst>
            <pc:docMk/>
            <pc:sldMk cId="1606051166" sldId="2076138213"/>
            <ac:spMk id="35" creationId="{BD1A7FAF-61BB-43A2-8A6A-D6CA772301F4}"/>
          </ac:spMkLst>
        </pc:spChg>
        <pc:grpChg chg="add mod">
          <ac:chgData name="Randy Patterson" userId="4fedd50b-8402-4cd0-8610-8ddae6ed2e68" providerId="ADAL" clId="{AA1AB066-3619-4803-951A-CEA51337A2F1}" dt="2022-02-16T21:22:49.088" v="1017" actId="1076"/>
          <ac:grpSpMkLst>
            <pc:docMk/>
            <pc:sldMk cId="1606051166" sldId="2076138213"/>
            <ac:grpSpMk id="9" creationId="{E950716E-B9FD-42C0-A4CD-8E446DF155D4}"/>
          </ac:grpSpMkLst>
        </pc:grpChg>
        <pc:grpChg chg="add mod">
          <ac:chgData name="Randy Patterson" userId="4fedd50b-8402-4cd0-8610-8ddae6ed2e68" providerId="ADAL" clId="{AA1AB066-3619-4803-951A-CEA51337A2F1}" dt="2022-02-16T21:22:49.088" v="1017" actId="1076"/>
          <ac:grpSpMkLst>
            <pc:docMk/>
            <pc:sldMk cId="1606051166" sldId="2076138213"/>
            <ac:grpSpMk id="10" creationId="{F803E183-DB4E-4F88-81E0-DB40CE83477F}"/>
          </ac:grpSpMkLst>
        </pc:grpChg>
        <pc:grpChg chg="add mod">
          <ac:chgData name="Randy Patterson" userId="4fedd50b-8402-4cd0-8610-8ddae6ed2e68" providerId="ADAL" clId="{AA1AB066-3619-4803-951A-CEA51337A2F1}" dt="2022-02-16T21:22:49.088" v="1017" actId="1076"/>
          <ac:grpSpMkLst>
            <pc:docMk/>
            <pc:sldMk cId="1606051166" sldId="2076138213"/>
            <ac:grpSpMk id="15" creationId="{FC179548-20C1-4566-85B6-C5866B84DFBA}"/>
          </ac:grpSpMkLst>
        </pc:grpChg>
        <pc:grpChg chg="add mod">
          <ac:chgData name="Randy Patterson" userId="4fedd50b-8402-4cd0-8610-8ddae6ed2e68" providerId="ADAL" clId="{AA1AB066-3619-4803-951A-CEA51337A2F1}" dt="2022-02-16T21:22:49.088" v="1017" actId="1076"/>
          <ac:grpSpMkLst>
            <pc:docMk/>
            <pc:sldMk cId="1606051166" sldId="2076138213"/>
            <ac:grpSpMk id="18" creationId="{0E084D27-2D97-463F-B0F9-2B2A9DD37082}"/>
          </ac:grpSpMkLst>
        </pc:grpChg>
        <pc:grpChg chg="add del mod">
          <ac:chgData name="Randy Patterson" userId="4fedd50b-8402-4cd0-8610-8ddae6ed2e68" providerId="ADAL" clId="{AA1AB066-3619-4803-951A-CEA51337A2F1}" dt="2022-02-16T20:48:55.205" v="526"/>
          <ac:grpSpMkLst>
            <pc:docMk/>
            <pc:sldMk cId="1606051166" sldId="2076138213"/>
            <ac:grpSpMk id="22" creationId="{71950463-FD27-4AF9-82E4-BF5E9F8D549B}"/>
          </ac:grpSpMkLst>
        </pc:grpChg>
        <pc:grpChg chg="add mod">
          <ac:chgData name="Randy Patterson" userId="4fedd50b-8402-4cd0-8610-8ddae6ed2e68" providerId="ADAL" clId="{AA1AB066-3619-4803-951A-CEA51337A2F1}" dt="2022-02-16T21:22:49.088" v="1017" actId="1076"/>
          <ac:grpSpMkLst>
            <pc:docMk/>
            <pc:sldMk cId="1606051166" sldId="2076138213"/>
            <ac:grpSpMk id="27" creationId="{AC20D3F6-6D31-4A7E-A474-8130D3459365}"/>
          </ac:grpSpMkLst>
        </pc:grpChg>
        <pc:picChg chg="add mod">
          <ac:chgData name="Randy Patterson" userId="4fedd50b-8402-4cd0-8610-8ddae6ed2e68" providerId="ADAL" clId="{AA1AB066-3619-4803-951A-CEA51337A2F1}" dt="2022-02-16T20:46:39.437" v="495" actId="164"/>
          <ac:picMkLst>
            <pc:docMk/>
            <pc:sldMk cId="1606051166" sldId="2076138213"/>
            <ac:picMk id="5" creationId="{BD9999B4-C93B-40D0-9130-DB31030BAE4E}"/>
          </ac:picMkLst>
        </pc:picChg>
        <pc:picChg chg="mod">
          <ac:chgData name="Randy Patterson" userId="4fedd50b-8402-4cd0-8610-8ddae6ed2e68" providerId="ADAL" clId="{AA1AB066-3619-4803-951A-CEA51337A2F1}" dt="2022-02-16T20:46:59.021" v="501"/>
          <ac:picMkLst>
            <pc:docMk/>
            <pc:sldMk cId="1606051166" sldId="2076138213"/>
            <ac:picMk id="11" creationId="{E852257B-81AD-4AF4-8AC5-D6381FB58882}"/>
          </ac:picMkLst>
        </pc:picChg>
        <pc:picChg chg="mod">
          <ac:chgData name="Randy Patterson" userId="4fedd50b-8402-4cd0-8610-8ddae6ed2e68" providerId="ADAL" clId="{AA1AB066-3619-4803-951A-CEA51337A2F1}" dt="2022-02-16T20:47:38.455" v="508"/>
          <ac:picMkLst>
            <pc:docMk/>
            <pc:sldMk cId="1606051166" sldId="2076138213"/>
            <ac:picMk id="16" creationId="{701270BB-65C1-4D04-8B2C-649A2EF40B01}"/>
          </ac:picMkLst>
        </pc:picChg>
        <pc:picChg chg="mod">
          <ac:chgData name="Randy Patterson" userId="4fedd50b-8402-4cd0-8610-8ddae6ed2e68" providerId="ADAL" clId="{AA1AB066-3619-4803-951A-CEA51337A2F1}" dt="2022-02-16T20:47:42.357" v="510"/>
          <ac:picMkLst>
            <pc:docMk/>
            <pc:sldMk cId="1606051166" sldId="2076138213"/>
            <ac:picMk id="19" creationId="{FA1D4D77-1B40-4FBA-9B84-234F4D662656}"/>
          </ac:picMkLst>
        </pc:picChg>
        <pc:picChg chg="mod">
          <ac:chgData name="Randy Patterson" userId="4fedd50b-8402-4cd0-8610-8ddae6ed2e68" providerId="ADAL" clId="{AA1AB066-3619-4803-951A-CEA51337A2F1}" dt="2022-02-16T20:48:52.859" v="525"/>
          <ac:picMkLst>
            <pc:docMk/>
            <pc:sldMk cId="1606051166" sldId="2076138213"/>
            <ac:picMk id="23" creationId="{5796D493-C97C-41AA-A6C7-A162BC986CC4}"/>
          </ac:picMkLst>
        </pc:picChg>
        <pc:picChg chg="mod">
          <ac:chgData name="Randy Patterson" userId="4fedd50b-8402-4cd0-8610-8ddae6ed2e68" providerId="ADAL" clId="{AA1AB066-3619-4803-951A-CEA51337A2F1}" dt="2022-02-16T20:57:45.321" v="775" actId="207"/>
          <ac:picMkLst>
            <pc:docMk/>
            <pc:sldMk cId="1606051166" sldId="2076138213"/>
            <ac:picMk id="28" creationId="{EBE10F55-5379-4122-9A72-B77E209A586A}"/>
          </ac:picMkLst>
        </pc:picChg>
        <pc:cxnChg chg="add mod">
          <ac:chgData name="Randy Patterson" userId="4fedd50b-8402-4cd0-8610-8ddae6ed2e68" providerId="ADAL" clId="{AA1AB066-3619-4803-951A-CEA51337A2F1}" dt="2022-02-16T21:22:49.088" v="1017" actId="1076"/>
          <ac:cxnSpMkLst>
            <pc:docMk/>
            <pc:sldMk cId="1606051166" sldId="2076138213"/>
            <ac:cxnSpMk id="31" creationId="{1E5F971B-5A6C-4FAD-AB20-0DB41174A399}"/>
          </ac:cxnSpMkLst>
        </pc:cxnChg>
      </pc:sldChg>
      <pc:sldChg chg="modSp new mod modNotesTx">
        <pc:chgData name="Randy Patterson" userId="4fedd50b-8402-4cd0-8610-8ddae6ed2e68" providerId="ADAL" clId="{AA1AB066-3619-4803-951A-CEA51337A2F1}" dt="2022-02-16T20:34:31.233" v="259" actId="20577"/>
        <pc:sldMkLst>
          <pc:docMk/>
          <pc:sldMk cId="4010913556" sldId="2076138214"/>
        </pc:sldMkLst>
        <pc:spChg chg="mod">
          <ac:chgData name="Randy Patterson" userId="4fedd50b-8402-4cd0-8610-8ddae6ed2e68" providerId="ADAL" clId="{AA1AB066-3619-4803-951A-CEA51337A2F1}" dt="2022-02-16T20:32:44.263" v="160" actId="27636"/>
          <ac:spMkLst>
            <pc:docMk/>
            <pc:sldMk cId="4010913556" sldId="2076138214"/>
            <ac:spMk id="2" creationId="{135B4708-B11D-4C78-A813-CBEC49CD2E2F}"/>
          </ac:spMkLst>
        </pc:spChg>
      </pc:sldChg>
      <pc:sldChg chg="addSp delSp modSp add mod delAnim modAnim modNotesTx">
        <pc:chgData name="Randy Patterson" userId="4fedd50b-8402-4cd0-8610-8ddae6ed2e68" providerId="ADAL" clId="{AA1AB066-3619-4803-951A-CEA51337A2F1}" dt="2022-02-22T13:20:12.221" v="1641" actId="122"/>
        <pc:sldMkLst>
          <pc:docMk/>
          <pc:sldMk cId="3781934176" sldId="2076138215"/>
        </pc:sldMkLst>
        <pc:spChg chg="add mod">
          <ac:chgData name="Randy Patterson" userId="4fedd50b-8402-4cd0-8610-8ddae6ed2e68" providerId="ADAL" clId="{AA1AB066-3619-4803-951A-CEA51337A2F1}" dt="2022-02-22T13:20:12.221" v="1641" actId="122"/>
          <ac:spMkLst>
            <pc:docMk/>
            <pc:sldMk cId="3781934176" sldId="2076138215"/>
            <ac:spMk id="2" creationId="{2A63E287-EF58-4142-92EC-45F1CF7F113E}"/>
          </ac:spMkLst>
        </pc:spChg>
        <pc:spChg chg="mod">
          <ac:chgData name="Randy Patterson" userId="4fedd50b-8402-4cd0-8610-8ddae6ed2e68" providerId="ADAL" clId="{AA1AB066-3619-4803-951A-CEA51337A2F1}" dt="2022-02-16T21:24:14.643" v="1026" actId="20577"/>
          <ac:spMkLst>
            <pc:docMk/>
            <pc:sldMk cId="3781934176" sldId="2076138215"/>
            <ac:spMk id="7" creationId="{156FB02D-73C9-47B1-9CB0-BC80E5A45936}"/>
          </ac:spMkLst>
        </pc:spChg>
        <pc:spChg chg="del mod">
          <ac:chgData name="Randy Patterson" userId="4fedd50b-8402-4cd0-8610-8ddae6ed2e68" providerId="ADAL" clId="{AA1AB066-3619-4803-951A-CEA51337A2F1}" dt="2022-02-16T21:24:22.382" v="1030"/>
          <ac:spMkLst>
            <pc:docMk/>
            <pc:sldMk cId="3781934176" sldId="2076138215"/>
            <ac:spMk id="35" creationId="{BD1A7FAF-61BB-43A2-8A6A-D6CA772301F4}"/>
          </ac:spMkLst>
        </pc:spChg>
        <pc:spChg chg="add mod">
          <ac:chgData name="Randy Patterson" userId="4fedd50b-8402-4cd0-8610-8ddae6ed2e68" providerId="ADAL" clId="{AA1AB066-3619-4803-951A-CEA51337A2F1}" dt="2022-02-16T21:39:51.053" v="1450" actId="404"/>
          <ac:spMkLst>
            <pc:docMk/>
            <pc:sldMk cId="3781934176" sldId="2076138215"/>
            <ac:spMk id="56" creationId="{A35755C5-D4DE-4327-986D-F0B0F93A205A}"/>
          </ac:spMkLst>
        </pc:spChg>
        <pc:picChg chg="add del mod">
          <ac:chgData name="Randy Patterson" userId="4fedd50b-8402-4cd0-8610-8ddae6ed2e68" providerId="ADAL" clId="{AA1AB066-3619-4803-951A-CEA51337A2F1}" dt="2022-02-16T21:26:54.893" v="1125" actId="478"/>
          <ac:picMkLst>
            <pc:docMk/>
            <pc:sldMk cId="3781934176" sldId="2076138215"/>
            <ac:picMk id="30" creationId="{E119CB9A-9DB6-434A-A2D9-10084BA46E35}"/>
          </ac:picMkLst>
        </pc:picChg>
        <pc:picChg chg="add mod">
          <ac:chgData name="Randy Patterson" userId="4fedd50b-8402-4cd0-8610-8ddae6ed2e68" providerId="ADAL" clId="{AA1AB066-3619-4803-951A-CEA51337A2F1}" dt="2022-02-16T21:27:21.444" v="1136" actId="1036"/>
          <ac:picMkLst>
            <pc:docMk/>
            <pc:sldMk cId="3781934176" sldId="2076138215"/>
            <ac:picMk id="32" creationId="{3EDCEB76-EDC7-4EC6-A3C6-128442FBC2B8}"/>
          </ac:picMkLst>
        </pc:picChg>
        <pc:cxnChg chg="add mod">
          <ac:chgData name="Randy Patterson" userId="4fedd50b-8402-4cd0-8610-8ddae6ed2e68" providerId="ADAL" clId="{AA1AB066-3619-4803-951A-CEA51337A2F1}" dt="2022-02-16T21:34:27.429" v="1412" actId="692"/>
          <ac:cxnSpMkLst>
            <pc:docMk/>
            <pc:sldMk cId="3781934176" sldId="2076138215"/>
            <ac:cxnSpMk id="4" creationId="{29C1AAF6-318D-437A-84F1-4848AA84934F}"/>
          </ac:cxnSpMkLst>
        </pc:cxnChg>
        <pc:cxnChg chg="del mod">
          <ac:chgData name="Randy Patterson" userId="4fedd50b-8402-4cd0-8610-8ddae6ed2e68" providerId="ADAL" clId="{AA1AB066-3619-4803-951A-CEA51337A2F1}" dt="2022-02-16T21:24:22.381" v="1028" actId="478"/>
          <ac:cxnSpMkLst>
            <pc:docMk/>
            <pc:sldMk cId="3781934176" sldId="2076138215"/>
            <ac:cxnSpMk id="31" creationId="{1E5F971B-5A6C-4FAD-AB20-0DB41174A399}"/>
          </ac:cxnSpMkLst>
        </pc:cxnChg>
        <pc:cxnChg chg="add mod">
          <ac:chgData name="Randy Patterson" userId="4fedd50b-8402-4cd0-8610-8ddae6ed2e68" providerId="ADAL" clId="{AA1AB066-3619-4803-951A-CEA51337A2F1}" dt="2022-02-16T21:38:40.599" v="1441" actId="14100"/>
          <ac:cxnSpMkLst>
            <pc:docMk/>
            <pc:sldMk cId="3781934176" sldId="2076138215"/>
            <ac:cxnSpMk id="34" creationId="{FEAD5F5C-6B4F-40AA-B67A-EA00EB35C63D}"/>
          </ac:cxnSpMkLst>
        </pc:cxnChg>
        <pc:cxnChg chg="add mod">
          <ac:chgData name="Randy Patterson" userId="4fedd50b-8402-4cd0-8610-8ddae6ed2e68" providerId="ADAL" clId="{AA1AB066-3619-4803-951A-CEA51337A2F1}" dt="2022-02-16T21:38:45.214" v="1442" actId="14100"/>
          <ac:cxnSpMkLst>
            <pc:docMk/>
            <pc:sldMk cId="3781934176" sldId="2076138215"/>
            <ac:cxnSpMk id="40" creationId="{C1D32831-A180-44FC-91EF-50A11DAC2B78}"/>
          </ac:cxnSpMkLst>
        </pc:cxnChg>
        <pc:cxnChg chg="add mod">
          <ac:chgData name="Randy Patterson" userId="4fedd50b-8402-4cd0-8610-8ddae6ed2e68" providerId="ADAL" clId="{AA1AB066-3619-4803-951A-CEA51337A2F1}" dt="2022-02-16T21:38:32.734" v="1440" actId="14100"/>
          <ac:cxnSpMkLst>
            <pc:docMk/>
            <pc:sldMk cId="3781934176" sldId="2076138215"/>
            <ac:cxnSpMk id="41" creationId="{B5393E2D-110E-469A-BCC7-859EEA7A28FA}"/>
          </ac:cxnSpMkLst>
        </pc:cxnChg>
        <pc:cxnChg chg="add mod">
          <ac:chgData name="Randy Patterson" userId="4fedd50b-8402-4cd0-8610-8ddae6ed2e68" providerId="ADAL" clId="{AA1AB066-3619-4803-951A-CEA51337A2F1}" dt="2022-02-16T21:38:26.767" v="1439" actId="14100"/>
          <ac:cxnSpMkLst>
            <pc:docMk/>
            <pc:sldMk cId="3781934176" sldId="2076138215"/>
            <ac:cxnSpMk id="42" creationId="{31E46ADB-52FC-41AB-8FDC-37ABDA16B9B2}"/>
          </ac:cxnSpMkLst>
        </pc:cxnChg>
      </pc:sldChg>
      <pc:sldChg chg="add del mod modShow">
        <pc:chgData name="Randy Patterson" userId="4fedd50b-8402-4cd0-8610-8ddae6ed2e68" providerId="ADAL" clId="{AA1AB066-3619-4803-951A-CEA51337A2F1}" dt="2022-02-17T13:18:51.739" v="1617" actId="47"/>
        <pc:sldMkLst>
          <pc:docMk/>
          <pc:sldMk cId="1179200003" sldId="2076138216"/>
        </pc:sldMkLst>
      </pc:sldChg>
      <pc:sldChg chg="add mod modShow modNotesTx">
        <pc:chgData name="Randy Patterson" userId="4fedd50b-8402-4cd0-8610-8ddae6ed2e68" providerId="ADAL" clId="{AA1AB066-3619-4803-951A-CEA51337A2F1}" dt="2022-02-17T13:19:06.151" v="1630" actId="20577"/>
        <pc:sldMkLst>
          <pc:docMk/>
          <pc:sldMk cId="3894901438" sldId="2076138216"/>
        </pc:sldMkLst>
      </pc:sldChg>
      <pc:sldChg chg="addSp delSp modSp mod delAnim modAnim modNotesTx">
        <pc:chgData name="Randy Patterson" userId="4fedd50b-8402-4cd0-8610-8ddae6ed2e68" providerId="ADAL" clId="{AA1AB066-3619-4803-951A-CEA51337A2F1}" dt="2022-02-22T17:03:45.544" v="2564" actId="1076"/>
        <pc:sldMkLst>
          <pc:docMk/>
          <pc:sldMk cId="3730206191" sldId="2076138217"/>
        </pc:sldMkLst>
        <pc:spChg chg="add mod">
          <ac:chgData name="Randy Patterson" userId="4fedd50b-8402-4cd0-8610-8ddae6ed2e68" providerId="ADAL" clId="{AA1AB066-3619-4803-951A-CEA51337A2F1}" dt="2022-02-22T16:52:40.470" v="2513" actId="1036"/>
          <ac:spMkLst>
            <pc:docMk/>
            <pc:sldMk cId="3730206191" sldId="2076138217"/>
            <ac:spMk id="3" creationId="{B94005C9-CC0D-421F-9929-A7A8CE4ECBA3}"/>
          </ac:spMkLst>
        </pc:spChg>
        <pc:spChg chg="add mod">
          <ac:chgData name="Randy Patterson" userId="4fedd50b-8402-4cd0-8610-8ddae6ed2e68" providerId="ADAL" clId="{AA1AB066-3619-4803-951A-CEA51337A2F1}" dt="2022-02-22T17:03:05" v="2563" actId="1076"/>
          <ac:spMkLst>
            <pc:docMk/>
            <pc:sldMk cId="3730206191" sldId="2076138217"/>
            <ac:spMk id="22" creationId="{9743AC2B-AD75-4D82-B36A-864A9ADB4471}"/>
          </ac:spMkLst>
        </pc:spChg>
        <pc:spChg chg="add del">
          <ac:chgData name="Randy Patterson" userId="4fedd50b-8402-4cd0-8610-8ddae6ed2e68" providerId="ADAL" clId="{AA1AB066-3619-4803-951A-CEA51337A2F1}" dt="2022-02-22T13:52:48.309" v="2272" actId="478"/>
          <ac:spMkLst>
            <pc:docMk/>
            <pc:sldMk cId="3730206191" sldId="2076138217"/>
            <ac:spMk id="23" creationId="{E0BF86D8-CCDC-4826-81BC-39181B5C767C}"/>
          </ac:spMkLst>
        </pc:spChg>
        <pc:spChg chg="add del mod">
          <ac:chgData name="Randy Patterson" userId="4fedd50b-8402-4cd0-8610-8ddae6ed2e68" providerId="ADAL" clId="{AA1AB066-3619-4803-951A-CEA51337A2F1}" dt="2022-02-22T16:44:59.409" v="2405" actId="478"/>
          <ac:spMkLst>
            <pc:docMk/>
            <pc:sldMk cId="3730206191" sldId="2076138217"/>
            <ac:spMk id="24" creationId="{4F09432A-3BC9-4175-850E-D7997C60C5A8}"/>
          </ac:spMkLst>
        </pc:spChg>
        <pc:spChg chg="add del">
          <ac:chgData name="Randy Patterson" userId="4fedd50b-8402-4cd0-8610-8ddae6ed2e68" providerId="ADAL" clId="{AA1AB066-3619-4803-951A-CEA51337A2F1}" dt="2022-02-22T16:51:11.567" v="2490" actId="478"/>
          <ac:spMkLst>
            <pc:docMk/>
            <pc:sldMk cId="3730206191" sldId="2076138217"/>
            <ac:spMk id="30" creationId="{A1F9DE54-344B-4386-A0CD-CC89358DD148}"/>
          </ac:spMkLst>
        </pc:spChg>
        <pc:spChg chg="add mod">
          <ac:chgData name="Randy Patterson" userId="4fedd50b-8402-4cd0-8610-8ddae6ed2e68" providerId="ADAL" clId="{AA1AB066-3619-4803-951A-CEA51337A2F1}" dt="2022-02-22T16:51:52.122" v="2506" actId="1076"/>
          <ac:spMkLst>
            <pc:docMk/>
            <pc:sldMk cId="3730206191" sldId="2076138217"/>
            <ac:spMk id="31" creationId="{78D9AB88-1D20-4D02-BA5C-AFE67B5610A5}"/>
          </ac:spMkLst>
        </pc:spChg>
        <pc:spChg chg="add del mod">
          <ac:chgData name="Randy Patterson" userId="4fedd50b-8402-4cd0-8610-8ddae6ed2e68" providerId="ADAL" clId="{AA1AB066-3619-4803-951A-CEA51337A2F1}" dt="2022-02-22T13:37:59.635" v="1866" actId="478"/>
          <ac:spMkLst>
            <pc:docMk/>
            <pc:sldMk cId="3730206191" sldId="2076138217"/>
            <ac:spMk id="33" creationId="{8919CA43-CCC3-4BCB-8FBF-7D720881CE44}"/>
          </ac:spMkLst>
        </pc:spChg>
        <pc:spChg chg="add del mod">
          <ac:chgData name="Randy Patterson" userId="4fedd50b-8402-4cd0-8610-8ddae6ed2e68" providerId="ADAL" clId="{AA1AB066-3619-4803-951A-CEA51337A2F1}" dt="2022-02-22T13:38:26.580" v="1872" actId="478"/>
          <ac:spMkLst>
            <pc:docMk/>
            <pc:sldMk cId="3730206191" sldId="2076138217"/>
            <ac:spMk id="35" creationId="{5BE2A429-5227-4C3E-A21F-B8BC39158AC8}"/>
          </ac:spMkLst>
        </pc:spChg>
        <pc:spChg chg="add del mod">
          <ac:chgData name="Randy Patterson" userId="4fedd50b-8402-4cd0-8610-8ddae6ed2e68" providerId="ADAL" clId="{AA1AB066-3619-4803-951A-CEA51337A2F1}" dt="2022-02-22T13:38:24.776" v="1871" actId="478"/>
          <ac:spMkLst>
            <pc:docMk/>
            <pc:sldMk cId="3730206191" sldId="2076138217"/>
            <ac:spMk id="36" creationId="{D647FD8F-895C-4B61-84F8-35D094D4047D}"/>
          </ac:spMkLst>
        </pc:spChg>
        <pc:spChg chg="add mod">
          <ac:chgData name="Randy Patterson" userId="4fedd50b-8402-4cd0-8610-8ddae6ed2e68" providerId="ADAL" clId="{AA1AB066-3619-4803-951A-CEA51337A2F1}" dt="2022-02-22T16:52:40.470" v="2513" actId="1036"/>
          <ac:spMkLst>
            <pc:docMk/>
            <pc:sldMk cId="3730206191" sldId="2076138217"/>
            <ac:spMk id="37" creationId="{48776E1B-63EC-42DE-ABB1-EB7579BED193}"/>
          </ac:spMkLst>
        </pc:spChg>
        <pc:spChg chg="add mod">
          <ac:chgData name="Randy Patterson" userId="4fedd50b-8402-4cd0-8610-8ddae6ed2e68" providerId="ADAL" clId="{AA1AB066-3619-4803-951A-CEA51337A2F1}" dt="2022-02-22T16:52:40.470" v="2513" actId="1036"/>
          <ac:spMkLst>
            <pc:docMk/>
            <pc:sldMk cId="3730206191" sldId="2076138217"/>
            <ac:spMk id="38" creationId="{830BCE7E-C8EC-4C2F-9EB2-2028E1880A18}"/>
          </ac:spMkLst>
        </pc:spChg>
        <pc:spChg chg="add mod">
          <ac:chgData name="Randy Patterson" userId="4fedd50b-8402-4cd0-8610-8ddae6ed2e68" providerId="ADAL" clId="{AA1AB066-3619-4803-951A-CEA51337A2F1}" dt="2022-02-22T16:52:40.470" v="2513" actId="1036"/>
          <ac:spMkLst>
            <pc:docMk/>
            <pc:sldMk cId="3730206191" sldId="2076138217"/>
            <ac:spMk id="39" creationId="{24DE1037-00E7-4403-9C09-7965CE6A4B6E}"/>
          </ac:spMkLst>
        </pc:spChg>
        <pc:spChg chg="add mod">
          <ac:chgData name="Randy Patterson" userId="4fedd50b-8402-4cd0-8610-8ddae6ed2e68" providerId="ADAL" clId="{AA1AB066-3619-4803-951A-CEA51337A2F1}" dt="2022-02-22T13:39:37.339" v="1892" actId="1076"/>
          <ac:spMkLst>
            <pc:docMk/>
            <pc:sldMk cId="3730206191" sldId="2076138217"/>
            <ac:spMk id="43" creationId="{290F4671-650D-43E8-AC80-1B2A3490CA01}"/>
          </ac:spMkLst>
        </pc:spChg>
        <pc:spChg chg="add mod">
          <ac:chgData name="Randy Patterson" userId="4fedd50b-8402-4cd0-8610-8ddae6ed2e68" providerId="ADAL" clId="{AA1AB066-3619-4803-951A-CEA51337A2F1}" dt="2022-02-22T17:03:45.544" v="2564" actId="1076"/>
          <ac:spMkLst>
            <pc:docMk/>
            <pc:sldMk cId="3730206191" sldId="2076138217"/>
            <ac:spMk id="44" creationId="{0CEEEF83-E079-44C8-B03B-B44DEB6265AE}"/>
          </ac:spMkLst>
        </pc:spChg>
        <pc:spChg chg="del mod">
          <ac:chgData name="Randy Patterson" userId="4fedd50b-8402-4cd0-8610-8ddae6ed2e68" providerId="ADAL" clId="{AA1AB066-3619-4803-951A-CEA51337A2F1}" dt="2022-02-22T13:28:56.258" v="1648" actId="478"/>
          <ac:spMkLst>
            <pc:docMk/>
            <pc:sldMk cId="3730206191" sldId="2076138217"/>
            <ac:spMk id="56" creationId="{A35755C5-D4DE-4327-986D-F0B0F93A205A}"/>
          </ac:spMkLst>
        </pc:spChg>
        <pc:cxnChg chg="del mod">
          <ac:chgData name="Randy Patterson" userId="4fedd50b-8402-4cd0-8610-8ddae6ed2e68" providerId="ADAL" clId="{AA1AB066-3619-4803-951A-CEA51337A2F1}" dt="2022-02-22T13:28:51.158" v="1646" actId="478"/>
          <ac:cxnSpMkLst>
            <pc:docMk/>
            <pc:sldMk cId="3730206191" sldId="2076138217"/>
            <ac:cxnSpMk id="4" creationId="{29C1AAF6-318D-437A-84F1-4848AA84934F}"/>
          </ac:cxnSpMkLst>
        </pc:cxnChg>
        <pc:cxnChg chg="del">
          <ac:chgData name="Randy Patterson" userId="4fedd50b-8402-4cd0-8610-8ddae6ed2e68" providerId="ADAL" clId="{AA1AB066-3619-4803-951A-CEA51337A2F1}" dt="2022-02-22T13:28:50.299" v="1645" actId="478"/>
          <ac:cxnSpMkLst>
            <pc:docMk/>
            <pc:sldMk cId="3730206191" sldId="2076138217"/>
            <ac:cxnSpMk id="34" creationId="{FEAD5F5C-6B4F-40AA-B67A-EA00EB35C63D}"/>
          </ac:cxnSpMkLst>
        </pc:cxnChg>
        <pc:cxnChg chg="del mod">
          <ac:chgData name="Randy Patterson" userId="4fedd50b-8402-4cd0-8610-8ddae6ed2e68" providerId="ADAL" clId="{AA1AB066-3619-4803-951A-CEA51337A2F1}" dt="2022-02-22T13:28:47.575" v="1642" actId="478"/>
          <ac:cxnSpMkLst>
            <pc:docMk/>
            <pc:sldMk cId="3730206191" sldId="2076138217"/>
            <ac:cxnSpMk id="40" creationId="{C1D32831-A180-44FC-91EF-50A11DAC2B78}"/>
          </ac:cxnSpMkLst>
        </pc:cxnChg>
        <pc:cxnChg chg="del mod">
          <ac:chgData name="Randy Patterson" userId="4fedd50b-8402-4cd0-8610-8ddae6ed2e68" providerId="ADAL" clId="{AA1AB066-3619-4803-951A-CEA51337A2F1}" dt="2022-02-22T13:28:48.691" v="1643" actId="478"/>
          <ac:cxnSpMkLst>
            <pc:docMk/>
            <pc:sldMk cId="3730206191" sldId="2076138217"/>
            <ac:cxnSpMk id="41" creationId="{B5393E2D-110E-469A-BCC7-859EEA7A28FA}"/>
          </ac:cxnSpMkLst>
        </pc:cxnChg>
        <pc:cxnChg chg="del mod">
          <ac:chgData name="Randy Patterson" userId="4fedd50b-8402-4cd0-8610-8ddae6ed2e68" providerId="ADAL" clId="{AA1AB066-3619-4803-951A-CEA51337A2F1}" dt="2022-02-22T13:28:49.529" v="1644" actId="478"/>
          <ac:cxnSpMkLst>
            <pc:docMk/>
            <pc:sldMk cId="3730206191" sldId="2076138217"/>
            <ac:cxnSpMk id="42" creationId="{31E46ADB-52FC-41AB-8FDC-37ABDA16B9B2}"/>
          </ac:cxnSpMkLst>
        </pc:cxnChg>
      </pc:sldChg>
      <pc:sldChg chg="addSp delSp modSp new mod delAnim modAnim modNotesTx">
        <pc:chgData name="Randy Patterson" userId="4fedd50b-8402-4cd0-8610-8ddae6ed2e68" providerId="ADAL" clId="{AA1AB066-3619-4803-951A-CEA51337A2F1}" dt="2022-02-22T19:21:26.795" v="4813" actId="20577"/>
        <pc:sldMkLst>
          <pc:docMk/>
          <pc:sldMk cId="646702056" sldId="2076138218"/>
        </pc:sldMkLst>
        <pc:spChg chg="mod">
          <ac:chgData name="Randy Patterson" userId="4fedd50b-8402-4cd0-8610-8ddae6ed2e68" providerId="ADAL" clId="{AA1AB066-3619-4803-951A-CEA51337A2F1}" dt="2022-02-22T18:09:51.965" v="2859" actId="1076"/>
          <ac:spMkLst>
            <pc:docMk/>
            <pc:sldMk cId="646702056" sldId="2076138218"/>
            <ac:spMk id="2" creationId="{BA7979B0-FAFB-4273-82E2-CE6D28B79B35}"/>
          </ac:spMkLst>
        </pc:spChg>
        <pc:spChg chg="add mod">
          <ac:chgData name="Randy Patterson" userId="4fedd50b-8402-4cd0-8610-8ddae6ed2e68" providerId="ADAL" clId="{AA1AB066-3619-4803-951A-CEA51337A2F1}" dt="2022-02-22T18:40:46.784" v="3355" actId="14100"/>
          <ac:spMkLst>
            <pc:docMk/>
            <pc:sldMk cId="646702056" sldId="2076138218"/>
            <ac:spMk id="3" creationId="{4C7C9AEA-FD89-4A0F-8C8D-7422E9FEFBFF}"/>
          </ac:spMkLst>
        </pc:spChg>
        <pc:spChg chg="add mod">
          <ac:chgData name="Randy Patterson" userId="4fedd50b-8402-4cd0-8610-8ddae6ed2e68" providerId="ADAL" clId="{AA1AB066-3619-4803-951A-CEA51337A2F1}" dt="2022-02-22T18:40:46.784" v="3355" actId="14100"/>
          <ac:spMkLst>
            <pc:docMk/>
            <pc:sldMk cId="646702056" sldId="2076138218"/>
            <ac:spMk id="4" creationId="{7EC8DD96-C1D4-4F11-8298-E6969615C153}"/>
          </ac:spMkLst>
        </pc:spChg>
        <pc:spChg chg="mod">
          <ac:chgData name="Randy Patterson" userId="4fedd50b-8402-4cd0-8610-8ddae6ed2e68" providerId="ADAL" clId="{AA1AB066-3619-4803-951A-CEA51337A2F1}" dt="2022-02-22T18:19:49.703" v="3118" actId="12789"/>
          <ac:spMkLst>
            <pc:docMk/>
            <pc:sldMk cId="646702056" sldId="2076138218"/>
            <ac:spMk id="7" creationId="{DA332C86-FC2C-4C2A-BBE2-4CCD051D2E7E}"/>
          </ac:spMkLst>
        </pc:spChg>
        <pc:spChg chg="mod">
          <ac:chgData name="Randy Patterson" userId="4fedd50b-8402-4cd0-8610-8ddae6ed2e68" providerId="ADAL" clId="{AA1AB066-3619-4803-951A-CEA51337A2F1}" dt="2022-02-22T18:19:56.941" v="3122" actId="20577"/>
          <ac:spMkLst>
            <pc:docMk/>
            <pc:sldMk cId="646702056" sldId="2076138218"/>
            <ac:spMk id="10" creationId="{238CA9CE-ECE0-4475-8EB6-2A3477CF8150}"/>
          </ac:spMkLst>
        </pc:spChg>
        <pc:spChg chg="add mod">
          <ac:chgData name="Randy Patterson" userId="4fedd50b-8402-4cd0-8610-8ddae6ed2e68" providerId="ADAL" clId="{AA1AB066-3619-4803-951A-CEA51337A2F1}" dt="2022-02-22T18:40:46.784" v="3355" actId="14100"/>
          <ac:spMkLst>
            <pc:docMk/>
            <pc:sldMk cId="646702056" sldId="2076138218"/>
            <ac:spMk id="11" creationId="{7B548DD6-7998-4E08-A042-D66C97F9606C}"/>
          </ac:spMkLst>
        </pc:spChg>
        <pc:spChg chg="mod">
          <ac:chgData name="Randy Patterson" userId="4fedd50b-8402-4cd0-8610-8ddae6ed2e68" providerId="ADAL" clId="{AA1AB066-3619-4803-951A-CEA51337A2F1}" dt="2022-02-22T17:58:53.604" v="2580"/>
          <ac:spMkLst>
            <pc:docMk/>
            <pc:sldMk cId="646702056" sldId="2076138218"/>
            <ac:spMk id="14" creationId="{209BD4CF-9FF2-406B-B66C-B1DD433B46DA}"/>
          </ac:spMkLst>
        </pc:spChg>
        <pc:spChg chg="mod">
          <ac:chgData name="Randy Patterson" userId="4fedd50b-8402-4cd0-8610-8ddae6ed2e68" providerId="ADAL" clId="{AA1AB066-3619-4803-951A-CEA51337A2F1}" dt="2022-02-22T17:58:53.604" v="2580"/>
          <ac:spMkLst>
            <pc:docMk/>
            <pc:sldMk cId="646702056" sldId="2076138218"/>
            <ac:spMk id="17" creationId="{9F467F1A-CDA9-4F9C-A51B-086CA9935DA8}"/>
          </ac:spMkLst>
        </pc:spChg>
        <pc:spChg chg="add mod">
          <ac:chgData name="Randy Patterson" userId="4fedd50b-8402-4cd0-8610-8ddae6ed2e68" providerId="ADAL" clId="{AA1AB066-3619-4803-951A-CEA51337A2F1}" dt="2022-02-22T17:59:55.888" v="2653" actId="1076"/>
          <ac:spMkLst>
            <pc:docMk/>
            <pc:sldMk cId="646702056" sldId="2076138218"/>
            <ac:spMk id="18" creationId="{E6C685B0-8ADF-41CA-8C9C-009A2075265C}"/>
          </ac:spMkLst>
        </pc:spChg>
        <pc:spChg chg="add mod">
          <ac:chgData name="Randy Patterson" userId="4fedd50b-8402-4cd0-8610-8ddae6ed2e68" providerId="ADAL" clId="{AA1AB066-3619-4803-951A-CEA51337A2F1}" dt="2022-02-22T17:59:55.888" v="2653" actId="1076"/>
          <ac:spMkLst>
            <pc:docMk/>
            <pc:sldMk cId="646702056" sldId="2076138218"/>
            <ac:spMk id="19" creationId="{300FCB58-B144-4720-BEF8-AC1EDD520CCD}"/>
          </ac:spMkLst>
        </pc:spChg>
        <pc:spChg chg="add mod">
          <ac:chgData name="Randy Patterson" userId="4fedd50b-8402-4cd0-8610-8ddae6ed2e68" providerId="ADAL" clId="{AA1AB066-3619-4803-951A-CEA51337A2F1}" dt="2022-02-22T17:59:55.888" v="2653" actId="1076"/>
          <ac:spMkLst>
            <pc:docMk/>
            <pc:sldMk cId="646702056" sldId="2076138218"/>
            <ac:spMk id="20" creationId="{7144B75A-2971-4693-8998-27583ABDA77F}"/>
          </ac:spMkLst>
        </pc:spChg>
        <pc:spChg chg="mod">
          <ac:chgData name="Randy Patterson" userId="4fedd50b-8402-4cd0-8610-8ddae6ed2e68" providerId="ADAL" clId="{AA1AB066-3619-4803-951A-CEA51337A2F1}" dt="2022-02-22T17:58:53.604" v="2580"/>
          <ac:spMkLst>
            <pc:docMk/>
            <pc:sldMk cId="646702056" sldId="2076138218"/>
            <ac:spMk id="23" creationId="{820504AE-82AD-48CE-81CA-451DDB393953}"/>
          </ac:spMkLst>
        </pc:spChg>
        <pc:spChg chg="add del mod">
          <ac:chgData name="Randy Patterson" userId="4fedd50b-8402-4cd0-8610-8ddae6ed2e68" providerId="ADAL" clId="{AA1AB066-3619-4803-951A-CEA51337A2F1}" dt="2022-02-22T17:59:05.733" v="2582" actId="478"/>
          <ac:spMkLst>
            <pc:docMk/>
            <pc:sldMk cId="646702056" sldId="2076138218"/>
            <ac:spMk id="24" creationId="{F04BD50E-1CB3-4C55-8988-EA864652687B}"/>
          </ac:spMkLst>
        </pc:spChg>
        <pc:spChg chg="add del mod">
          <ac:chgData name="Randy Patterson" userId="4fedd50b-8402-4cd0-8610-8ddae6ed2e68" providerId="ADAL" clId="{AA1AB066-3619-4803-951A-CEA51337A2F1}" dt="2022-02-22T17:59:10.565" v="2585" actId="478"/>
          <ac:spMkLst>
            <pc:docMk/>
            <pc:sldMk cId="646702056" sldId="2076138218"/>
            <ac:spMk id="25" creationId="{703F5F8D-2F08-4398-A47A-F0EA618729BD}"/>
          </ac:spMkLst>
        </pc:spChg>
        <pc:spChg chg="add del mod">
          <ac:chgData name="Randy Patterson" userId="4fedd50b-8402-4cd0-8610-8ddae6ed2e68" providerId="ADAL" clId="{AA1AB066-3619-4803-951A-CEA51337A2F1}" dt="2022-02-22T17:59:13.101" v="2586" actId="478"/>
          <ac:spMkLst>
            <pc:docMk/>
            <pc:sldMk cId="646702056" sldId="2076138218"/>
            <ac:spMk id="26" creationId="{A537B2E2-835C-4A81-9F1E-4DF4818EA6CF}"/>
          </ac:spMkLst>
        </pc:spChg>
        <pc:spChg chg="add del mod">
          <ac:chgData name="Randy Patterson" userId="4fedd50b-8402-4cd0-8610-8ddae6ed2e68" providerId="ADAL" clId="{AA1AB066-3619-4803-951A-CEA51337A2F1}" dt="2022-02-22T17:59:08.381" v="2584" actId="478"/>
          <ac:spMkLst>
            <pc:docMk/>
            <pc:sldMk cId="646702056" sldId="2076138218"/>
            <ac:spMk id="27" creationId="{59990982-B67F-4F2A-A8CE-43EEA8EDFC67}"/>
          </ac:spMkLst>
        </pc:spChg>
        <pc:spChg chg="add mod">
          <ac:chgData name="Randy Patterson" userId="4fedd50b-8402-4cd0-8610-8ddae6ed2e68" providerId="ADAL" clId="{AA1AB066-3619-4803-951A-CEA51337A2F1}" dt="2022-02-22T18:03:35.394" v="2737" actId="1037"/>
          <ac:spMkLst>
            <pc:docMk/>
            <pc:sldMk cId="646702056" sldId="2076138218"/>
            <ac:spMk id="28" creationId="{CA3CFF53-0993-493D-931A-C8111EEF0DEA}"/>
          </ac:spMkLst>
        </pc:spChg>
        <pc:spChg chg="add mod">
          <ac:chgData name="Randy Patterson" userId="4fedd50b-8402-4cd0-8610-8ddae6ed2e68" providerId="ADAL" clId="{AA1AB066-3619-4803-951A-CEA51337A2F1}" dt="2022-02-22T18:10:02.099" v="2879" actId="1035"/>
          <ac:spMkLst>
            <pc:docMk/>
            <pc:sldMk cId="646702056" sldId="2076138218"/>
            <ac:spMk id="30" creationId="{32FD16F5-6D90-43AB-BDEA-93F5B3D0FB77}"/>
          </ac:spMkLst>
        </pc:spChg>
        <pc:spChg chg="add mod">
          <ac:chgData name="Randy Patterson" userId="4fedd50b-8402-4cd0-8610-8ddae6ed2e68" providerId="ADAL" clId="{AA1AB066-3619-4803-951A-CEA51337A2F1}" dt="2022-02-22T18:40:59.002" v="3379" actId="1035"/>
          <ac:spMkLst>
            <pc:docMk/>
            <pc:sldMk cId="646702056" sldId="2076138218"/>
            <ac:spMk id="31" creationId="{941BB404-AA3D-440F-8706-6D84BCDC9B90}"/>
          </ac:spMkLst>
        </pc:spChg>
        <pc:spChg chg="add mod">
          <ac:chgData name="Randy Patterson" userId="4fedd50b-8402-4cd0-8610-8ddae6ed2e68" providerId="ADAL" clId="{AA1AB066-3619-4803-951A-CEA51337A2F1}" dt="2022-02-22T18:10:02.099" v="2879" actId="1035"/>
          <ac:spMkLst>
            <pc:docMk/>
            <pc:sldMk cId="646702056" sldId="2076138218"/>
            <ac:spMk id="32" creationId="{2E9D9E50-D437-4FD3-A9B9-7069438E62BC}"/>
          </ac:spMkLst>
        </pc:spChg>
        <pc:spChg chg="add mod">
          <ac:chgData name="Randy Patterson" userId="4fedd50b-8402-4cd0-8610-8ddae6ed2e68" providerId="ADAL" clId="{AA1AB066-3619-4803-951A-CEA51337A2F1}" dt="2022-02-22T18:40:59.002" v="3379" actId="1035"/>
          <ac:spMkLst>
            <pc:docMk/>
            <pc:sldMk cId="646702056" sldId="2076138218"/>
            <ac:spMk id="33" creationId="{60CA6185-F10B-458E-9AA2-2EE9C7EAB8B5}"/>
          </ac:spMkLst>
        </pc:spChg>
        <pc:spChg chg="add del mod">
          <ac:chgData name="Randy Patterson" userId="4fedd50b-8402-4cd0-8610-8ddae6ed2e68" providerId="ADAL" clId="{AA1AB066-3619-4803-951A-CEA51337A2F1}" dt="2022-02-22T18:12:12.708" v="2929" actId="478"/>
          <ac:spMkLst>
            <pc:docMk/>
            <pc:sldMk cId="646702056" sldId="2076138218"/>
            <ac:spMk id="34" creationId="{FCFD6D86-16F4-4B36-84CB-BFE5AC6AA523}"/>
          </ac:spMkLst>
        </pc:spChg>
        <pc:spChg chg="add del mod">
          <ac:chgData name="Randy Patterson" userId="4fedd50b-8402-4cd0-8610-8ddae6ed2e68" providerId="ADAL" clId="{AA1AB066-3619-4803-951A-CEA51337A2F1}" dt="2022-02-22T18:12:08.181" v="2928" actId="478"/>
          <ac:spMkLst>
            <pc:docMk/>
            <pc:sldMk cId="646702056" sldId="2076138218"/>
            <ac:spMk id="35" creationId="{E92B4DA7-3CB6-4A61-B33E-4BB8486BF511}"/>
          </ac:spMkLst>
        </pc:spChg>
        <pc:spChg chg="add del mod">
          <ac:chgData name="Randy Patterson" userId="4fedd50b-8402-4cd0-8610-8ddae6ed2e68" providerId="ADAL" clId="{AA1AB066-3619-4803-951A-CEA51337A2F1}" dt="2022-02-22T18:17:37.026" v="3071"/>
          <ac:spMkLst>
            <pc:docMk/>
            <pc:sldMk cId="646702056" sldId="2076138218"/>
            <ac:spMk id="36" creationId="{7C38F2E0-B11D-4047-91F1-FE3540BF6D73}"/>
          </ac:spMkLst>
        </pc:spChg>
        <pc:spChg chg="add mod">
          <ac:chgData name="Randy Patterson" userId="4fedd50b-8402-4cd0-8610-8ddae6ed2e68" providerId="ADAL" clId="{AA1AB066-3619-4803-951A-CEA51337A2F1}" dt="2022-02-22T18:38:58.802" v="3319" actId="1036"/>
          <ac:spMkLst>
            <pc:docMk/>
            <pc:sldMk cId="646702056" sldId="2076138218"/>
            <ac:spMk id="37" creationId="{5EADCBAE-0E41-4D91-BCA7-EAF904B14285}"/>
          </ac:spMkLst>
        </pc:spChg>
        <pc:spChg chg="add mod">
          <ac:chgData name="Randy Patterson" userId="4fedd50b-8402-4cd0-8610-8ddae6ed2e68" providerId="ADAL" clId="{AA1AB066-3619-4803-951A-CEA51337A2F1}" dt="2022-02-22T18:38:58.802" v="3319" actId="1036"/>
          <ac:spMkLst>
            <pc:docMk/>
            <pc:sldMk cId="646702056" sldId="2076138218"/>
            <ac:spMk id="38" creationId="{CA2D0045-3953-4C63-87D2-8B49F4297B50}"/>
          </ac:spMkLst>
        </pc:spChg>
        <pc:spChg chg="add del mod">
          <ac:chgData name="Randy Patterson" userId="4fedd50b-8402-4cd0-8610-8ddae6ed2e68" providerId="ADAL" clId="{AA1AB066-3619-4803-951A-CEA51337A2F1}" dt="2022-02-22T18:20:32.113" v="3130" actId="478"/>
          <ac:spMkLst>
            <pc:docMk/>
            <pc:sldMk cId="646702056" sldId="2076138218"/>
            <ac:spMk id="39" creationId="{8B33D333-74C4-4998-AC10-5A090921B5F4}"/>
          </ac:spMkLst>
        </pc:spChg>
        <pc:spChg chg="add mod">
          <ac:chgData name="Randy Patterson" userId="4fedd50b-8402-4cd0-8610-8ddae6ed2e68" providerId="ADAL" clId="{AA1AB066-3619-4803-951A-CEA51337A2F1}" dt="2022-02-22T18:38:58.802" v="3319" actId="1036"/>
          <ac:spMkLst>
            <pc:docMk/>
            <pc:sldMk cId="646702056" sldId="2076138218"/>
            <ac:spMk id="40" creationId="{39A6E62E-C863-47BA-A766-63D0906F430B}"/>
          </ac:spMkLst>
        </pc:spChg>
        <pc:spChg chg="add mod">
          <ac:chgData name="Randy Patterson" userId="4fedd50b-8402-4cd0-8610-8ddae6ed2e68" providerId="ADAL" clId="{AA1AB066-3619-4803-951A-CEA51337A2F1}" dt="2022-02-22T18:38:58.802" v="3319" actId="1036"/>
          <ac:spMkLst>
            <pc:docMk/>
            <pc:sldMk cId="646702056" sldId="2076138218"/>
            <ac:spMk id="41" creationId="{6DA1B6FF-EF2D-4C06-AF65-B9F9250A857A}"/>
          </ac:spMkLst>
        </pc:spChg>
        <pc:spChg chg="add mod">
          <ac:chgData name="Randy Patterson" userId="4fedd50b-8402-4cd0-8610-8ddae6ed2e68" providerId="ADAL" clId="{AA1AB066-3619-4803-951A-CEA51337A2F1}" dt="2022-02-22T18:38:58.802" v="3319" actId="1036"/>
          <ac:spMkLst>
            <pc:docMk/>
            <pc:sldMk cId="646702056" sldId="2076138218"/>
            <ac:spMk id="42" creationId="{D5E00CB8-CB8F-4311-A621-CC464DBBEECE}"/>
          </ac:spMkLst>
        </pc:spChg>
        <pc:spChg chg="add mod">
          <ac:chgData name="Randy Patterson" userId="4fedd50b-8402-4cd0-8610-8ddae6ed2e68" providerId="ADAL" clId="{AA1AB066-3619-4803-951A-CEA51337A2F1}" dt="2022-02-22T18:38:58.802" v="3319" actId="1036"/>
          <ac:spMkLst>
            <pc:docMk/>
            <pc:sldMk cId="646702056" sldId="2076138218"/>
            <ac:spMk id="43" creationId="{ECCC095F-5932-4BF2-8C60-A31E8061FC5F}"/>
          </ac:spMkLst>
        </pc:spChg>
        <pc:spChg chg="add mod">
          <ac:chgData name="Randy Patterson" userId="4fedd50b-8402-4cd0-8610-8ddae6ed2e68" providerId="ADAL" clId="{AA1AB066-3619-4803-951A-CEA51337A2F1}" dt="2022-02-22T18:38:58.802" v="3319" actId="1036"/>
          <ac:spMkLst>
            <pc:docMk/>
            <pc:sldMk cId="646702056" sldId="2076138218"/>
            <ac:spMk id="44" creationId="{9F14B951-D1CD-4838-B29B-BDF95F74A25B}"/>
          </ac:spMkLst>
        </pc:spChg>
        <pc:spChg chg="add mod">
          <ac:chgData name="Randy Patterson" userId="4fedd50b-8402-4cd0-8610-8ddae6ed2e68" providerId="ADAL" clId="{AA1AB066-3619-4803-951A-CEA51337A2F1}" dt="2022-02-22T18:38:58.802" v="3319" actId="1036"/>
          <ac:spMkLst>
            <pc:docMk/>
            <pc:sldMk cId="646702056" sldId="2076138218"/>
            <ac:spMk id="45" creationId="{E470253A-D8BF-4B76-AAE5-C18E2DA285C7}"/>
          </ac:spMkLst>
        </pc:spChg>
        <pc:spChg chg="add mod">
          <ac:chgData name="Randy Patterson" userId="4fedd50b-8402-4cd0-8610-8ddae6ed2e68" providerId="ADAL" clId="{AA1AB066-3619-4803-951A-CEA51337A2F1}" dt="2022-02-22T18:38:58.802" v="3319" actId="1036"/>
          <ac:spMkLst>
            <pc:docMk/>
            <pc:sldMk cId="646702056" sldId="2076138218"/>
            <ac:spMk id="46" creationId="{2BD8EED8-26C1-4AA9-9A49-E1E2F0339BA4}"/>
          </ac:spMkLst>
        </pc:spChg>
        <pc:spChg chg="add mod">
          <ac:chgData name="Randy Patterson" userId="4fedd50b-8402-4cd0-8610-8ddae6ed2e68" providerId="ADAL" clId="{AA1AB066-3619-4803-951A-CEA51337A2F1}" dt="2022-02-22T18:40:14.733" v="3350" actId="1076"/>
          <ac:spMkLst>
            <pc:docMk/>
            <pc:sldMk cId="646702056" sldId="2076138218"/>
            <ac:spMk id="47" creationId="{84C33E1C-A245-41E7-B95C-FB493ADEBB8A}"/>
          </ac:spMkLst>
        </pc:spChg>
        <pc:spChg chg="add mod">
          <ac:chgData name="Randy Patterson" userId="4fedd50b-8402-4cd0-8610-8ddae6ed2e68" providerId="ADAL" clId="{AA1AB066-3619-4803-951A-CEA51337A2F1}" dt="2022-02-22T18:41:37.724" v="3381" actId="1076"/>
          <ac:spMkLst>
            <pc:docMk/>
            <pc:sldMk cId="646702056" sldId="2076138218"/>
            <ac:spMk id="48" creationId="{BBF11EF4-493A-4D81-AC73-47498BD16E28}"/>
          </ac:spMkLst>
        </pc:spChg>
        <pc:spChg chg="add mod">
          <ac:chgData name="Randy Patterson" userId="4fedd50b-8402-4cd0-8610-8ddae6ed2e68" providerId="ADAL" clId="{AA1AB066-3619-4803-951A-CEA51337A2F1}" dt="2022-02-22T18:41:46.141" v="3383" actId="1076"/>
          <ac:spMkLst>
            <pc:docMk/>
            <pc:sldMk cId="646702056" sldId="2076138218"/>
            <ac:spMk id="49" creationId="{D7568EB4-7BD2-4667-9797-BCEF61B4936E}"/>
          </ac:spMkLst>
        </pc:spChg>
        <pc:spChg chg="mod">
          <ac:chgData name="Randy Patterson" userId="4fedd50b-8402-4cd0-8610-8ddae6ed2e68" providerId="ADAL" clId="{AA1AB066-3619-4803-951A-CEA51337A2F1}" dt="2022-02-22T18:46:45.996" v="3483" actId="20577"/>
          <ac:spMkLst>
            <pc:docMk/>
            <pc:sldMk cId="646702056" sldId="2076138218"/>
            <ac:spMk id="52" creationId="{30FBAD9C-6944-436B-8FAB-DAEE248AB2D8}"/>
          </ac:spMkLst>
        </pc:spChg>
        <pc:spChg chg="add mod">
          <ac:chgData name="Randy Patterson" userId="4fedd50b-8402-4cd0-8610-8ddae6ed2e68" providerId="ADAL" clId="{AA1AB066-3619-4803-951A-CEA51337A2F1}" dt="2022-02-22T18:46:42.399" v="3480" actId="1076"/>
          <ac:spMkLst>
            <pc:docMk/>
            <pc:sldMk cId="646702056" sldId="2076138218"/>
            <ac:spMk id="54" creationId="{D49658E3-30D4-49FE-BC13-C1057301A3EF}"/>
          </ac:spMkLst>
        </pc:spChg>
        <pc:spChg chg="add mod">
          <ac:chgData name="Randy Patterson" userId="4fedd50b-8402-4cd0-8610-8ddae6ed2e68" providerId="ADAL" clId="{AA1AB066-3619-4803-951A-CEA51337A2F1}" dt="2022-02-22T18:58:04.839" v="3977" actId="1076"/>
          <ac:spMkLst>
            <pc:docMk/>
            <pc:sldMk cId="646702056" sldId="2076138218"/>
            <ac:spMk id="58" creationId="{3DF55A36-28B9-4124-BE89-519B6BEBAA36}"/>
          </ac:spMkLst>
        </pc:spChg>
        <pc:grpChg chg="add mod">
          <ac:chgData name="Randy Patterson" userId="4fedd50b-8402-4cd0-8610-8ddae6ed2e68" providerId="ADAL" clId="{AA1AB066-3619-4803-951A-CEA51337A2F1}" dt="2022-02-22T18:40:59.002" v="3379" actId="1035"/>
          <ac:grpSpMkLst>
            <pc:docMk/>
            <pc:sldMk cId="646702056" sldId="2076138218"/>
            <ac:grpSpMk id="5" creationId="{7D060B21-0847-4FBF-8639-CFEB00F8E41A}"/>
          </ac:grpSpMkLst>
        </pc:grpChg>
        <pc:grpChg chg="add mod">
          <ac:chgData name="Randy Patterson" userId="4fedd50b-8402-4cd0-8610-8ddae6ed2e68" providerId="ADAL" clId="{AA1AB066-3619-4803-951A-CEA51337A2F1}" dt="2022-02-22T18:40:59.002" v="3379" actId="1035"/>
          <ac:grpSpMkLst>
            <pc:docMk/>
            <pc:sldMk cId="646702056" sldId="2076138218"/>
            <ac:grpSpMk id="8" creationId="{72E6387E-CB71-4DF6-90E1-50D54E22D24C}"/>
          </ac:grpSpMkLst>
        </pc:grpChg>
        <pc:grpChg chg="add del mod">
          <ac:chgData name="Randy Patterson" userId="4fedd50b-8402-4cd0-8610-8ddae6ed2e68" providerId="ADAL" clId="{AA1AB066-3619-4803-951A-CEA51337A2F1}" dt="2022-02-22T18:12:12.708" v="2929" actId="478"/>
          <ac:grpSpMkLst>
            <pc:docMk/>
            <pc:sldMk cId="646702056" sldId="2076138218"/>
            <ac:grpSpMk id="12" creationId="{E39D4579-A382-447A-B4DF-C735AE28D552}"/>
          </ac:grpSpMkLst>
        </pc:grpChg>
        <pc:grpChg chg="add del mod">
          <ac:chgData name="Randy Patterson" userId="4fedd50b-8402-4cd0-8610-8ddae6ed2e68" providerId="ADAL" clId="{AA1AB066-3619-4803-951A-CEA51337A2F1}" dt="2022-02-22T18:12:08.181" v="2928" actId="478"/>
          <ac:grpSpMkLst>
            <pc:docMk/>
            <pc:sldMk cId="646702056" sldId="2076138218"/>
            <ac:grpSpMk id="15" creationId="{55983DE8-17F3-4639-956E-20364FCE5A5A}"/>
          </ac:grpSpMkLst>
        </pc:grpChg>
        <pc:grpChg chg="add del mod">
          <ac:chgData name="Randy Patterson" userId="4fedd50b-8402-4cd0-8610-8ddae6ed2e68" providerId="ADAL" clId="{AA1AB066-3619-4803-951A-CEA51337A2F1}" dt="2022-02-22T18:00:06.051" v="2654" actId="478"/>
          <ac:grpSpMkLst>
            <pc:docMk/>
            <pc:sldMk cId="646702056" sldId="2076138218"/>
            <ac:grpSpMk id="21" creationId="{60B84D39-3A8E-4D06-97C1-7E830A6A83A4}"/>
          </ac:grpSpMkLst>
        </pc:grpChg>
        <pc:grpChg chg="add mod">
          <ac:chgData name="Randy Patterson" userId="4fedd50b-8402-4cd0-8610-8ddae6ed2e68" providerId="ADAL" clId="{AA1AB066-3619-4803-951A-CEA51337A2F1}" dt="2022-02-22T18:46:42.399" v="3480" actId="1076"/>
          <ac:grpSpMkLst>
            <pc:docMk/>
            <pc:sldMk cId="646702056" sldId="2076138218"/>
            <ac:grpSpMk id="50" creationId="{EFD988D9-669D-479A-84AE-A7FC33692449}"/>
          </ac:grpSpMkLst>
        </pc:grpChg>
        <pc:picChg chg="mod">
          <ac:chgData name="Randy Patterson" userId="4fedd50b-8402-4cd0-8610-8ddae6ed2e68" providerId="ADAL" clId="{AA1AB066-3619-4803-951A-CEA51337A2F1}" dt="2022-02-22T18:19:49.703" v="3118" actId="12789"/>
          <ac:picMkLst>
            <pc:docMk/>
            <pc:sldMk cId="646702056" sldId="2076138218"/>
            <ac:picMk id="6" creationId="{1BDFF658-A0BE-4614-8AF5-CDA3BF66A462}"/>
          </ac:picMkLst>
        </pc:picChg>
        <pc:picChg chg="mod">
          <ac:chgData name="Randy Patterson" userId="4fedd50b-8402-4cd0-8610-8ddae6ed2e68" providerId="ADAL" clId="{AA1AB066-3619-4803-951A-CEA51337A2F1}" dt="2022-02-22T17:58:53.604" v="2580"/>
          <ac:picMkLst>
            <pc:docMk/>
            <pc:sldMk cId="646702056" sldId="2076138218"/>
            <ac:picMk id="9" creationId="{8AED7715-97D2-4FC4-BE2B-29952CB110AD}"/>
          </ac:picMkLst>
        </pc:picChg>
        <pc:picChg chg="mod">
          <ac:chgData name="Randy Patterson" userId="4fedd50b-8402-4cd0-8610-8ddae6ed2e68" providerId="ADAL" clId="{AA1AB066-3619-4803-951A-CEA51337A2F1}" dt="2022-02-22T17:58:53.604" v="2580"/>
          <ac:picMkLst>
            <pc:docMk/>
            <pc:sldMk cId="646702056" sldId="2076138218"/>
            <ac:picMk id="13" creationId="{4FA711C6-0B99-47CD-A405-2C930ADEE7F5}"/>
          </ac:picMkLst>
        </pc:picChg>
        <pc:picChg chg="mod">
          <ac:chgData name="Randy Patterson" userId="4fedd50b-8402-4cd0-8610-8ddae6ed2e68" providerId="ADAL" clId="{AA1AB066-3619-4803-951A-CEA51337A2F1}" dt="2022-02-22T17:58:53.604" v="2580"/>
          <ac:picMkLst>
            <pc:docMk/>
            <pc:sldMk cId="646702056" sldId="2076138218"/>
            <ac:picMk id="16" creationId="{2A6BEEBC-DE7E-4D7B-B668-D78970F8483F}"/>
          </ac:picMkLst>
        </pc:picChg>
        <pc:picChg chg="mod">
          <ac:chgData name="Randy Patterson" userId="4fedd50b-8402-4cd0-8610-8ddae6ed2e68" providerId="ADAL" clId="{AA1AB066-3619-4803-951A-CEA51337A2F1}" dt="2022-02-22T17:58:53.604" v="2580"/>
          <ac:picMkLst>
            <pc:docMk/>
            <pc:sldMk cId="646702056" sldId="2076138218"/>
            <ac:picMk id="22" creationId="{89D8FCBA-5270-4E2E-939B-B73F10E060A8}"/>
          </ac:picMkLst>
        </pc:picChg>
        <pc:picChg chg="add mod">
          <ac:chgData name="Randy Patterson" userId="4fedd50b-8402-4cd0-8610-8ddae6ed2e68" providerId="ADAL" clId="{AA1AB066-3619-4803-951A-CEA51337A2F1}" dt="2022-02-22T18:10:02.099" v="2879" actId="1035"/>
          <ac:picMkLst>
            <pc:docMk/>
            <pc:sldMk cId="646702056" sldId="2076138218"/>
            <ac:picMk id="29" creationId="{BEC06A49-B111-4AC3-B838-E1F157323180}"/>
          </ac:picMkLst>
        </pc:picChg>
        <pc:picChg chg="mod">
          <ac:chgData name="Randy Patterson" userId="4fedd50b-8402-4cd0-8610-8ddae6ed2e68" providerId="ADAL" clId="{AA1AB066-3619-4803-951A-CEA51337A2F1}" dt="2022-02-22T18:46:35.027" v="3479"/>
          <ac:picMkLst>
            <pc:docMk/>
            <pc:sldMk cId="646702056" sldId="2076138218"/>
            <ac:picMk id="51" creationId="{85E6B76B-9E68-4B54-87DC-F4A3A03C88BF}"/>
          </ac:picMkLst>
        </pc:picChg>
        <pc:cxnChg chg="add mod">
          <ac:chgData name="Randy Patterson" userId="4fedd50b-8402-4cd0-8610-8ddae6ed2e68" providerId="ADAL" clId="{AA1AB066-3619-4803-951A-CEA51337A2F1}" dt="2022-02-22T18:46:42.399" v="3480" actId="1076"/>
          <ac:cxnSpMkLst>
            <pc:docMk/>
            <pc:sldMk cId="646702056" sldId="2076138218"/>
            <ac:cxnSpMk id="53" creationId="{1BF36324-64C0-4900-9C9F-9E9B0D781BF9}"/>
          </ac:cxnSpMkLst>
        </pc:cxnChg>
        <pc:cxnChg chg="add mod">
          <ac:chgData name="Randy Patterson" userId="4fedd50b-8402-4cd0-8610-8ddae6ed2e68" providerId="ADAL" clId="{AA1AB066-3619-4803-951A-CEA51337A2F1}" dt="2022-02-22T19:05:21.880" v="4001" actId="1076"/>
          <ac:cxnSpMkLst>
            <pc:docMk/>
            <pc:sldMk cId="646702056" sldId="2076138218"/>
            <ac:cxnSpMk id="55" creationId="{0E003E89-9EA6-44D5-8000-797687093E8E}"/>
          </ac:cxnSpMkLst>
        </pc:cxnChg>
        <pc:cxnChg chg="add mod">
          <ac:chgData name="Randy Patterson" userId="4fedd50b-8402-4cd0-8610-8ddae6ed2e68" providerId="ADAL" clId="{AA1AB066-3619-4803-951A-CEA51337A2F1}" dt="2022-02-22T19:01:40.937" v="3980" actId="14100"/>
          <ac:cxnSpMkLst>
            <pc:docMk/>
            <pc:sldMk cId="646702056" sldId="2076138218"/>
            <ac:cxnSpMk id="59" creationId="{44505D2C-C6A6-4309-99F8-72D583ECBC9D}"/>
          </ac:cxnSpMkLst>
        </pc:cxnChg>
        <pc:cxnChg chg="add mod">
          <ac:chgData name="Randy Patterson" userId="4fedd50b-8402-4cd0-8610-8ddae6ed2e68" providerId="ADAL" clId="{AA1AB066-3619-4803-951A-CEA51337A2F1}" dt="2022-02-22T19:04:45.432" v="3998" actId="14100"/>
          <ac:cxnSpMkLst>
            <pc:docMk/>
            <pc:sldMk cId="646702056" sldId="2076138218"/>
            <ac:cxnSpMk id="61" creationId="{EE959900-A4E9-48E9-BEC1-404EF19719FC}"/>
          </ac:cxnSpMkLst>
        </pc:cxnChg>
        <pc:cxnChg chg="add mod">
          <ac:chgData name="Randy Patterson" userId="4fedd50b-8402-4cd0-8610-8ddae6ed2e68" providerId="ADAL" clId="{AA1AB066-3619-4803-951A-CEA51337A2F1}" dt="2022-02-22T19:02:10.590" v="3988" actId="14100"/>
          <ac:cxnSpMkLst>
            <pc:docMk/>
            <pc:sldMk cId="646702056" sldId="2076138218"/>
            <ac:cxnSpMk id="64" creationId="{E6015792-FBA9-4C84-AC82-721D64BBE340}"/>
          </ac:cxnSpMkLst>
        </pc:cxnChg>
      </pc:sldChg>
    </pc:docChg>
  </pc:docChgLst>
  <pc:docChgLst>
    <pc:chgData name="Randy Patterson" userId="4fedd50b-8402-4cd0-8610-8ddae6ed2e68" providerId="ADAL" clId="{AA27DD0C-22E1-41C8-A202-493EA5E9519D}"/>
    <pc:docChg chg="delSld modSection">
      <pc:chgData name="Randy Patterson" userId="4fedd50b-8402-4cd0-8610-8ddae6ed2e68" providerId="ADAL" clId="{AA27DD0C-22E1-41C8-A202-493EA5E9519D}" dt="2022-02-10T19:20:06.303" v="0" actId="47"/>
      <pc:docMkLst>
        <pc:docMk/>
      </pc:docMkLst>
      <pc:sldChg chg="del">
        <pc:chgData name="Randy Patterson" userId="4fedd50b-8402-4cd0-8610-8ddae6ed2e68" providerId="ADAL" clId="{AA27DD0C-22E1-41C8-A202-493EA5E9519D}" dt="2022-02-10T19:20:06.303" v="0" actId="47"/>
        <pc:sldMkLst>
          <pc:docMk/>
          <pc:sldMk cId="2669305560" sldId="2076138207"/>
        </pc:sldMkLst>
      </pc:sldChg>
      <pc:sldChg chg="del">
        <pc:chgData name="Randy Patterson" userId="4fedd50b-8402-4cd0-8610-8ddae6ed2e68" providerId="ADAL" clId="{AA27DD0C-22E1-41C8-A202-493EA5E9519D}" dt="2022-02-10T19:20:06.303" v="0" actId="47"/>
        <pc:sldMkLst>
          <pc:docMk/>
          <pc:sldMk cId="1827871102" sldId="207613820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2/22/2022 5:05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2/22/2022 5:04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05905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Slide</a:t>
            </a:r>
          </a:p>
          <a:p>
            <a:r>
              <a:rPr lang="en-US" dirty="0"/>
              <a:t>Use the left side to display </a:t>
            </a:r>
            <a:r>
              <a:rPr lang="en-US" dirty="0" err="1"/>
              <a:t>yaml</a:t>
            </a:r>
            <a:r>
              <a:rPr lang="en-US" dirty="0"/>
              <a:t>/code</a:t>
            </a:r>
          </a:p>
          <a:p>
            <a:r>
              <a:rPr lang="en-US" dirty="0"/>
              <a:t>Use the right side to highlight lines of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14133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3479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74254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53882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use POD IP Address</a:t>
            </a:r>
          </a:p>
          <a:p>
            <a:r>
              <a:rPr lang="en-US" dirty="0"/>
              <a:t>When scaling,  how to chose which POD to communicate with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65198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40201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42145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414315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540737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58714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41338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16269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29</a:t>
            </a:fld>
            <a:endParaRPr lang="en-US" dirty="0"/>
          </a:p>
        </p:txBody>
      </p:sp>
    </p:spTree>
    <p:extLst>
      <p:ext uri="{BB962C8B-B14F-4D97-AF65-F5344CB8AC3E}">
        <p14:creationId xmlns:p14="http://schemas.microsoft.com/office/powerpoint/2010/main" val="103154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38393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One of the benefits of containerized applications is to provide replicated services for resiliency when things go wrong and scalability when changes in demand or environment occur. </a:t>
            </a:r>
            <a:r>
              <a:rPr lang="en-US" b="1" dirty="0"/>
              <a:t> </a:t>
            </a:r>
            <a:r>
              <a:rPr lang="en-US" b="1" dirty="0">
                <a:solidFill>
                  <a:srgbClr val="FF0000"/>
                </a:solidFill>
              </a:rPr>
              <a:t>&lt;click&gt;</a:t>
            </a:r>
          </a:p>
          <a:p>
            <a:pPr marL="171450" indent="-171450">
              <a:buFont typeface="Wingdings" panose="05000000000000000000" pitchFamily="2" charset="2"/>
              <a:buChar char="Ø"/>
            </a:pPr>
            <a:r>
              <a:rPr lang="en-US" dirty="0"/>
              <a:t>In Kubernetes, this often means multiple replicas of identical pods usually spread across several nodes.  Each pod will have it’s own IP address.   </a:t>
            </a:r>
            <a:r>
              <a:rPr lang="en-US" b="1" dirty="0"/>
              <a:t>&lt;click&gt;</a:t>
            </a:r>
          </a:p>
          <a:p>
            <a:pPr marL="171450" indent="-171450">
              <a:buFont typeface="Wingdings" panose="05000000000000000000" pitchFamily="2" charset="2"/>
              <a:buChar char="Ø"/>
            </a:pPr>
            <a:r>
              <a:rPr lang="en-US" dirty="0"/>
              <a:t>If another pod wants to talk to a replicated service how does it know which POD to talk to?  </a:t>
            </a:r>
            <a:r>
              <a:rPr lang="en-US" b="1" dirty="0"/>
              <a:t>&lt;click&gt;</a:t>
            </a:r>
          </a:p>
          <a:p>
            <a:pPr marL="171450" indent="-171450">
              <a:buFont typeface="Wingdings" panose="05000000000000000000" pitchFamily="2" charset="2"/>
              <a:buChar char="Ø"/>
            </a:pPr>
            <a:r>
              <a:rPr lang="en-US" dirty="0"/>
              <a:t>More importantly, how can it find the other pods?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2248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31</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2/22/2022 5:04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741036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79290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255619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34</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2/22/2022 5:04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909154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2/22/2022 5:04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2/22/2022 5:04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2/22/2022 5:04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Kubernetes Handles these issues by providing an abstraction called a Service </a:t>
            </a:r>
            <a:r>
              <a:rPr lang="en-US" b="1" dirty="0"/>
              <a:t>&lt;click&gt; </a:t>
            </a:r>
          </a:p>
          <a:p>
            <a:pPr marL="171450" indent="-171450">
              <a:buFont typeface="Wingdings" panose="05000000000000000000" pitchFamily="2" charset="2"/>
              <a:buChar char="Ø"/>
            </a:pPr>
            <a:r>
              <a:rPr lang="en-US" b="0" dirty="0"/>
              <a:t>The service has a virtual IP Address and Port which the client can use to contact one of the pods the service is managing.  </a:t>
            </a:r>
            <a:r>
              <a:rPr lang="en-US" b="1" dirty="0"/>
              <a:t>&lt;click&gt;</a:t>
            </a:r>
          </a:p>
          <a:p>
            <a:pPr marL="171450" indent="-171450">
              <a:buFont typeface="Wingdings" panose="05000000000000000000" pitchFamily="2" charset="2"/>
              <a:buChar char="Ø"/>
            </a:pPr>
            <a:r>
              <a:rPr lang="en-US" b="0" dirty="0"/>
              <a:t>When the service receives a request the traffic is routed to one of the pods.  </a:t>
            </a:r>
            <a:r>
              <a:rPr lang="en-US" b="1" dirty="0"/>
              <a:t>&lt;click&gt;</a:t>
            </a:r>
          </a:p>
          <a:p>
            <a:pPr marL="171450" indent="-171450">
              <a:buFont typeface="Wingdings" panose="05000000000000000000" pitchFamily="2" charset="2"/>
              <a:buChar char="Ø"/>
            </a:pPr>
            <a:r>
              <a:rPr lang="en-US" b="0" dirty="0"/>
              <a:t>The client does not need to know anything about the number of pods or their location, this is all abstracted away by the service</a:t>
            </a:r>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1" dirty="0"/>
          </a:p>
          <a:p>
            <a:pPr marL="171450" indent="-171450">
              <a:buFont typeface="Wingdings" panose="05000000000000000000" pitchFamily="2" charset="2"/>
              <a:buChar char="Ø"/>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09204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b="0" dirty="0"/>
              <a:t>&lt;click&gt; A service gives you a single </a:t>
            </a:r>
            <a:r>
              <a:rPr lang="en-US" b="0" dirty="0" err="1"/>
              <a:t>ip</a:t>
            </a:r>
            <a:r>
              <a:rPr lang="en-US" b="0" dirty="0"/>
              <a:t> address to access all of the pods it manages</a:t>
            </a:r>
          </a:p>
          <a:p>
            <a:pPr marL="171450" indent="-171450">
              <a:buFont typeface="Wingdings" panose="05000000000000000000" pitchFamily="2" charset="2"/>
              <a:buChar char="Ø"/>
            </a:pPr>
            <a:r>
              <a:rPr lang="en-US" b="0" dirty="0"/>
              <a:t>&lt;click&gt; Pods are located by the service using a selector &lt;click&gt; to query the labels assigned to the pods &lt;click&gt;</a:t>
            </a:r>
          </a:p>
          <a:p>
            <a:pPr marL="0" indent="0">
              <a:buFont typeface="Wingdings" panose="05000000000000000000" pitchFamily="2" charset="2"/>
              <a:buNone/>
            </a:pPr>
            <a:r>
              <a:rPr lang="en-US" b="0" dirty="0"/>
              <a:t>Features:</a:t>
            </a:r>
          </a:p>
          <a:p>
            <a:pPr marL="171450" indent="-171450">
              <a:buFont typeface="Wingdings" panose="05000000000000000000" pitchFamily="2" charset="2"/>
              <a:buChar char="Ø"/>
            </a:pPr>
            <a:r>
              <a:rPr lang="en-US" b="0" dirty="0"/>
              <a:t>&lt;click&gt; Services provide Layer 4 (L4) load balancing </a:t>
            </a:r>
          </a:p>
          <a:p>
            <a:pPr marL="384432" lvl="1" indent="-171450"/>
            <a:r>
              <a:rPr lang="en-US" b="0" dirty="0"/>
              <a:t>simple routing rules that include IP Address and port. Cannot route based on the URL </a:t>
            </a:r>
          </a:p>
          <a:p>
            <a:pPr marL="171450" lvl="0" indent="-171450">
              <a:buFont typeface="Wingdings" panose="05000000000000000000" pitchFamily="2" charset="2"/>
              <a:buChar char="Ø"/>
            </a:pPr>
            <a:r>
              <a:rPr lang="en-US" b="0" dirty="0"/>
              <a:t>&lt;click&gt; Dynamically reconfigured as pods are scaled or replaced</a:t>
            </a:r>
          </a:p>
          <a:p>
            <a:pPr marL="171450" lvl="0" indent="-171450">
              <a:buFont typeface="Wingdings" panose="05000000000000000000" pitchFamily="2" charset="2"/>
              <a:buChar char="Ø"/>
            </a:pPr>
            <a:r>
              <a:rPr lang="en-US" b="0" dirty="0"/>
              <a:t>&lt;click&gt; Supports rolling updates</a:t>
            </a:r>
          </a:p>
          <a:p>
            <a:pPr marL="171450" lvl="0" indent="-171450">
              <a:buFont typeface="Wingdings" panose="05000000000000000000" pitchFamily="2" charset="2"/>
              <a:buChar char="Ø"/>
            </a:pPr>
            <a:endParaRPr lang="en-US" b="0" dirty="0"/>
          </a:p>
          <a:p>
            <a:pPr marL="384432" lvl="1" indent="-171450"/>
            <a:endParaRPr lang="en-US" b="0" dirty="0"/>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0" dirty="0"/>
          </a:p>
          <a:p>
            <a:pPr marL="0" indent="0">
              <a:buFont typeface="Wingdings" panose="05000000000000000000" pitchFamily="2" charset="2"/>
              <a:buNone/>
            </a:pPr>
            <a:endParaRPr lang="en-US" b="0" dirty="0"/>
          </a:p>
          <a:p>
            <a:pPr marL="0" indent="0">
              <a:buFont typeface="Wingdings" panose="05000000000000000000" pitchFamily="2" charset="2"/>
              <a:buNone/>
            </a:pPr>
            <a:r>
              <a:rPr lang="en-US" b="0" dirty="0"/>
              <a:t>LINKS: </a:t>
            </a:r>
          </a:p>
          <a:p>
            <a:pPr marL="0" indent="0">
              <a:buFont typeface="Wingdings" panose="05000000000000000000" pitchFamily="2" charset="2"/>
              <a:buNone/>
            </a:pPr>
            <a:r>
              <a:rPr lang="en-US" b="0" dirty="0"/>
              <a:t>L4 Load balancing: https://docs.microsoft.com/en-us/azure/load-balancer/load-balancer-overview</a:t>
            </a:r>
          </a:p>
          <a:p>
            <a:pPr marL="171450" indent="-171450">
              <a:buFont typeface="Wingdings" panose="05000000000000000000" pitchFamily="2" charset="2"/>
              <a:buChar char="Ø"/>
            </a:pPr>
            <a:endParaRPr lang="en-US" b="1" dirty="0"/>
          </a:p>
          <a:p>
            <a:pPr marL="171450" indent="-171450">
              <a:buFont typeface="Wingdings" panose="05000000000000000000" pitchFamily="2" charset="2"/>
              <a:buChar char="Ø"/>
            </a:pPr>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2/22/2022 5:04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63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When a pod needs to talk to another pod in the cluster, we need a predictable way to route traffic to one of the pods that accommodates the very dynamic environment of Kubernetes (pods quickly being added and deleted, IP Addresses changing often)</a:t>
            </a:r>
          </a:p>
          <a:p>
            <a:pPr marL="0" indent="0">
              <a:buFont typeface="Wingdings" panose="05000000000000000000" pitchFamily="2" charset="2"/>
              <a:buNone/>
            </a:pPr>
            <a:endParaRPr lang="en-US" dirty="0"/>
          </a:p>
          <a:p>
            <a:pPr marL="171450" indent="-171450">
              <a:buFont typeface="Wingdings" panose="05000000000000000000" pitchFamily="2" charset="2"/>
              <a:buChar char="Ø"/>
            </a:pPr>
            <a:r>
              <a:rPr lang="en-US" dirty="0"/>
              <a:t>&lt;click&gt; A Service of type </a:t>
            </a:r>
            <a:r>
              <a:rPr lang="en-US" dirty="0" err="1"/>
              <a:t>ClusterIP</a:t>
            </a:r>
            <a:r>
              <a:rPr lang="en-US" dirty="0"/>
              <a:t> provides a single IP internal to a cluster to represent a set of pods </a:t>
            </a:r>
          </a:p>
          <a:p>
            <a:pPr marL="171450" indent="-171450">
              <a:buFont typeface="Wingdings" panose="05000000000000000000" pitchFamily="2" charset="2"/>
              <a:buChar char="Ø"/>
            </a:pPr>
            <a:r>
              <a:rPr lang="en-US" dirty="0"/>
              <a:t>&lt;click&gt; when a service is created every node in the cluster is updated to route traffic to pods with matching labels, even if the pod is on another node. </a:t>
            </a:r>
          </a:p>
          <a:p>
            <a:pPr marL="212982" lvl="1" indent="0">
              <a:buFont typeface="Wingdings" panose="05000000000000000000" pitchFamily="2" charset="2"/>
              <a:buNone/>
            </a:pPr>
            <a:r>
              <a:rPr lang="en-US" dirty="0" err="1"/>
              <a:t>kube</a:t>
            </a:r>
            <a:r>
              <a:rPr lang="en-US" dirty="0"/>
              <a:t>-proxy is an internal service that manages IP tables and monitors for changes</a:t>
            </a:r>
          </a:p>
          <a:p>
            <a:pPr marL="171450" indent="-171450">
              <a:buFont typeface="Wingdings" panose="05000000000000000000" pitchFamily="2" charset="2"/>
              <a:buChar char="Ø"/>
            </a:pPr>
            <a:r>
              <a:rPr lang="en-US" dirty="0"/>
              <a:t>&lt;click&gt; as additional pods are added with matching labels, </a:t>
            </a:r>
            <a:r>
              <a:rPr lang="en-US" dirty="0" err="1"/>
              <a:t>kube</a:t>
            </a:r>
            <a:r>
              <a:rPr lang="en-US" dirty="0"/>
              <a:t>-proxy updates each node with the new routing information </a:t>
            </a:r>
          </a:p>
          <a:p>
            <a:pPr marL="171450" indent="-171450">
              <a:buFont typeface="Wingdings" panose="05000000000000000000" pitchFamily="2" charset="2"/>
              <a:buChar char="Ø"/>
            </a:pPr>
            <a:r>
              <a:rPr lang="en-US" dirty="0"/>
              <a:t>Now, a pod on any node can send traffic to the service IP/Port combination and the traffic will be routed to one of the pods on any node</a:t>
            </a:r>
          </a:p>
          <a:p>
            <a:pPr marL="171450" indent="-171450">
              <a:buFont typeface="Wingdings" panose="05000000000000000000" pitchFamily="2" charset="2"/>
              <a:buChar char="Ø"/>
            </a:pPr>
            <a:r>
              <a:rPr lang="en-US" dirty="0"/>
              <a:t>&lt;click&gt; A pod can now send traffic to another pod using the service’s IP address (or DNS Name) and port.  </a:t>
            </a:r>
          </a:p>
          <a:p>
            <a:pPr marL="171450" indent="-171450">
              <a:buFont typeface="Wingdings" panose="05000000000000000000" pitchFamily="2" charset="2"/>
              <a:buChar char="Ø"/>
            </a:pPr>
            <a:r>
              <a:rPr lang="en-US" dirty="0"/>
              <a:t>&lt;click&gt; </a:t>
            </a:r>
            <a:r>
              <a:rPr lang="en-US" dirty="0" err="1"/>
              <a:t>kube</a:t>
            </a:r>
            <a:r>
              <a:rPr lang="en-US" dirty="0"/>
              <a:t>-proxy will choose one of the pods managed by the service and forward the traffic to the correct node</a:t>
            </a:r>
          </a:p>
          <a:p>
            <a:pPr marL="384432" lvl="1" indent="-171450">
              <a:buFont typeface="Wingdings" panose="05000000000000000000" pitchFamily="2" charset="2"/>
              <a:buChar char="Ø"/>
            </a:pPr>
            <a:r>
              <a:rPr lang="en-US" dirty="0"/>
              <a:t>If the pod is already on the correct node then the traffic gets routed directly to the pod </a:t>
            </a:r>
          </a:p>
          <a:p>
            <a:pPr marL="171450" lvl="0" indent="-171450">
              <a:buFont typeface="Wingdings" panose="05000000000000000000" pitchFamily="2" charset="2"/>
              <a:buChar char="Ø"/>
            </a:pPr>
            <a:r>
              <a:rPr lang="en-US" dirty="0"/>
              <a:t>&lt;click&gt; The new node receives the traffic and routes it to the correct pod. </a:t>
            </a:r>
          </a:p>
          <a:p>
            <a:pPr marL="0" lvl="0" indent="0">
              <a:buFont typeface="Wingdings" panose="05000000000000000000" pitchFamily="2" charset="2"/>
              <a:buNone/>
            </a:pPr>
            <a:r>
              <a:rPr lang="en-US" dirty="0"/>
              <a:t>A Service of type </a:t>
            </a:r>
            <a:r>
              <a:rPr lang="en-US" dirty="0" err="1"/>
              <a:t>ClusterIP</a:t>
            </a:r>
            <a:r>
              <a:rPr lang="en-US" dirty="0"/>
              <a:t> gives you a predicable way to communicate from any pod on any node to any other pod on any node within the same cluster.</a:t>
            </a:r>
          </a:p>
          <a:p>
            <a:pPr marL="171450" lvl="0" indent="-171450">
              <a:buFont typeface="Wingdings" panose="05000000000000000000" pitchFamily="2" charset="2"/>
              <a:buChar char="Ø"/>
            </a:pPr>
            <a:endParaRPr lang="en-US" dirty="0"/>
          </a:p>
          <a:p>
            <a:pPr marL="0" lvl="0" indent="0">
              <a:buFont typeface="Wingdings" panose="05000000000000000000" pitchFamily="2" charset="2"/>
              <a:buNone/>
            </a:pPr>
            <a:r>
              <a:rPr lang="en-US" dirty="0"/>
              <a:t>** Cluster IP Services are useful for routing to internal pods (pod to pod communication) </a:t>
            </a:r>
          </a:p>
          <a:p>
            <a:pPr marL="171450" lvl="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63149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A </a:t>
            </a:r>
            <a:r>
              <a:rPr lang="en-US" dirty="0" err="1"/>
              <a:t>NodePort</a:t>
            </a:r>
            <a:r>
              <a:rPr lang="en-US" dirty="0"/>
              <a:t> Service allows traffic to be routed to pods from external clients (outside the cluster).  </a:t>
            </a:r>
          </a:p>
          <a:p>
            <a:pPr marL="171450" indent="-171450">
              <a:buFont typeface="Wingdings" panose="05000000000000000000" pitchFamily="2" charset="2"/>
              <a:buChar char="Ø"/>
            </a:pPr>
            <a:r>
              <a:rPr lang="en-US" dirty="0"/>
              <a:t>&lt;click&gt; When a </a:t>
            </a:r>
            <a:r>
              <a:rPr lang="en-US" dirty="0" err="1"/>
              <a:t>NodePort</a:t>
            </a:r>
            <a:r>
              <a:rPr lang="en-US" dirty="0"/>
              <a:t> is created is first creates a </a:t>
            </a:r>
            <a:r>
              <a:rPr lang="en-US" dirty="0" err="1"/>
              <a:t>ClusterIP</a:t>
            </a:r>
            <a:r>
              <a:rPr lang="en-US" dirty="0"/>
              <a:t> and then exposed the same static port on all nodes that will route traffic to the pods being managed by the Service</a:t>
            </a:r>
          </a:p>
          <a:p>
            <a:pPr marL="171450" indent="-171450">
              <a:buFont typeface="Wingdings" panose="05000000000000000000" pitchFamily="2" charset="2"/>
              <a:buChar char="Ø"/>
            </a:pPr>
            <a:r>
              <a:rPr lang="en-US" dirty="0"/>
              <a:t>&lt;click&gt; An external client can now send traffic to any node using the defined port and the traffic will be routed to one of the pods</a:t>
            </a:r>
          </a:p>
          <a:p>
            <a:pPr marL="171450" indent="-171450">
              <a:buFont typeface="Wingdings" panose="05000000000000000000" pitchFamily="2" charset="2"/>
              <a:buChar char="Ø"/>
            </a:pPr>
            <a:r>
              <a:rPr lang="en-US" dirty="0"/>
              <a:t>External clients can now access your pods, however, the client needs access to the nodes including each node IP address and knowledge of the port used.</a:t>
            </a:r>
          </a:p>
          <a:p>
            <a:pPr marL="171450" indent="-171450">
              <a:buFont typeface="Wingdings" panose="05000000000000000000" pitchFamily="2" charset="2"/>
              <a:buChar char="Ø"/>
            </a:pPr>
            <a:r>
              <a:rPr lang="en-US" dirty="0"/>
              <a:t>Direct access to the cluster nodes is typically not allowed so </a:t>
            </a:r>
            <a:r>
              <a:rPr lang="en-US" dirty="0" err="1"/>
              <a:t>NodePort</a:t>
            </a:r>
            <a:r>
              <a:rPr lang="en-US" dirty="0"/>
              <a:t> Services are generally not created directly but are instead used by </a:t>
            </a:r>
            <a:r>
              <a:rPr lang="en-US" dirty="0" err="1"/>
              <a:t>LoadBalancers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2/22/2022 5:43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6310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A </a:t>
            </a:r>
            <a:r>
              <a:rPr lang="en-US" dirty="0" err="1"/>
              <a:t>NodePort</a:t>
            </a:r>
            <a:r>
              <a:rPr lang="en-US" dirty="0"/>
              <a:t> Service allows traffic to be routed to pods from external clients (outside the cluster).  </a:t>
            </a:r>
          </a:p>
          <a:p>
            <a:pPr marL="171450" indent="-171450">
              <a:buFont typeface="Wingdings" panose="05000000000000000000" pitchFamily="2" charset="2"/>
              <a:buChar char="Ø"/>
            </a:pPr>
            <a:r>
              <a:rPr lang="en-US" dirty="0"/>
              <a:t>&lt;click&gt; When a </a:t>
            </a:r>
            <a:r>
              <a:rPr lang="en-US" dirty="0" err="1"/>
              <a:t>NodePort</a:t>
            </a:r>
            <a:r>
              <a:rPr lang="en-US" dirty="0"/>
              <a:t> is created is first creates a </a:t>
            </a:r>
            <a:r>
              <a:rPr lang="en-US" dirty="0" err="1"/>
              <a:t>ClusterIP</a:t>
            </a:r>
            <a:r>
              <a:rPr lang="en-US" dirty="0"/>
              <a:t> and then exposed the same static port on all nodes that will route traffic to the pods being managed by the Service</a:t>
            </a:r>
          </a:p>
          <a:p>
            <a:pPr marL="171450" indent="-171450">
              <a:buFont typeface="Wingdings" panose="05000000000000000000" pitchFamily="2" charset="2"/>
              <a:buChar char="Ø"/>
            </a:pPr>
            <a:r>
              <a:rPr lang="en-US" dirty="0"/>
              <a:t>&lt;click&gt; An external client can now send traffic to any node using the defined port and the traffic will be routed to one of the pods</a:t>
            </a:r>
          </a:p>
          <a:p>
            <a:pPr marL="171450" indent="-171450">
              <a:buFont typeface="Wingdings" panose="05000000000000000000" pitchFamily="2" charset="2"/>
              <a:buChar char="Ø"/>
            </a:pPr>
            <a:r>
              <a:rPr lang="en-US" dirty="0"/>
              <a:t>External clients can now access your pods, however, the client needs access to the nodes including each node IP address and knowledge of the port used.</a:t>
            </a:r>
          </a:p>
          <a:p>
            <a:pPr marL="171450" indent="-171450">
              <a:buFont typeface="Wingdings" panose="05000000000000000000" pitchFamily="2" charset="2"/>
              <a:buChar char="Ø"/>
            </a:pPr>
            <a:r>
              <a:rPr lang="en-US" dirty="0"/>
              <a:t>Direct access to the cluster nodes is typically not allowed so </a:t>
            </a:r>
            <a:r>
              <a:rPr lang="en-US" dirty="0" err="1"/>
              <a:t>NodePort</a:t>
            </a:r>
            <a:r>
              <a:rPr lang="en-US" dirty="0"/>
              <a:t> Services are generally not created directly but are instead used by </a:t>
            </a:r>
            <a:r>
              <a:rPr lang="en-US" dirty="0" err="1"/>
              <a:t>LoadBalancers</a:t>
            </a:r>
            <a:endParaRPr lang="en-US" dirty="0"/>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pPr marL="0" indent="0">
              <a:buFont typeface="Wingdings" panose="05000000000000000000" pitchFamily="2" charset="2"/>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2/22/2022 6:02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5653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left side to display </a:t>
            </a:r>
            <a:r>
              <a:rPr lang="en-US" dirty="0" err="1"/>
              <a:t>yaml</a:t>
            </a:r>
            <a:r>
              <a:rPr lang="en-US" dirty="0"/>
              <a:t>/code</a:t>
            </a:r>
          </a:p>
          <a:p>
            <a:r>
              <a:rPr lang="en-US" dirty="0"/>
              <a:t>Use the right side to highlight lines of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2/22/2022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659852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30.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xml"/><Relationship Id="rId5" Type="http://schemas.openxmlformats.org/officeDocument/2006/relationships/image" Target="../media/image34.jpg"/><Relationship Id="rId4" Type="http://schemas.openxmlformats.org/officeDocument/2006/relationships/image" Target="../media/image33.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7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339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60861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97864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2200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5986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8909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8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747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920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00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59991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9838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759219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4027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257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9816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20451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4864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03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5377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3843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248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66" r:id="rId5"/>
    <p:sldLayoutId id="2147485167" r:id="rId6"/>
    <p:sldLayoutId id="2147485168" r:id="rId7"/>
    <p:sldLayoutId id="2147485169" r:id="rId8"/>
    <p:sldLayoutId id="2147485170" r:id="rId9"/>
    <p:sldLayoutId id="2147485171" r:id="rId10"/>
    <p:sldLayoutId id="2147485172" r:id="rId11"/>
    <p:sldLayoutId id="2147485173" r:id="rId12"/>
    <p:sldLayoutId id="2147485174" r:id="rId13"/>
    <p:sldLayoutId id="2147485175" r:id="rId14"/>
    <p:sldLayoutId id="2147485178" r:id="rId15"/>
    <p:sldLayoutId id="2147485177" r:id="rId16"/>
    <p:sldLayoutId id="2147485179" r:id="rId17"/>
    <p:sldLayoutId id="2147485180" r:id="rId18"/>
    <p:sldLayoutId id="2147485181" r:id="rId19"/>
    <p:sldLayoutId id="2147485182" r:id="rId20"/>
    <p:sldLayoutId id="2147485183" r:id="rId21"/>
    <p:sldLayoutId id="2147485184" r:id="rId22"/>
    <p:sldLayoutId id="2147485185" r:id="rId23"/>
    <p:sldLayoutId id="2147485186" r:id="rId24"/>
    <p:sldLayoutId id="2147485187" r:id="rId25"/>
    <p:sldLayoutId id="2147485188" r:id="rId26"/>
    <p:sldLayoutId id="2147485191" r:id="rId27"/>
    <p:sldLayoutId id="2147485192" r:id="rId28"/>
    <p:sldLayoutId id="2147485193" r:id="rId29"/>
    <p:sldLayoutId id="2147485194" r:id="rId30"/>
    <p:sldLayoutId id="2147484577" r:id="rId31"/>
    <p:sldLayoutId id="2147484610" r:id="rId32"/>
    <p:sldLayoutId id="2147484710" r:id="rId33"/>
    <p:sldLayoutId id="2147484240" r:id="rId34"/>
    <p:sldLayoutId id="2147484910" r:id="rId35"/>
    <p:sldLayoutId id="2147484911" r:id="rId36"/>
    <p:sldLayoutId id="2147485050" r:id="rId37"/>
    <p:sldLayoutId id="2147485165" r:id="rId38"/>
    <p:sldLayoutId id="2147484941" r:id="rId39"/>
    <p:sldLayoutId id="2147484942" r:id="rId40"/>
    <p:sldLayoutId id="2147485162" r:id="rId41"/>
    <p:sldLayoutId id="2147484639" r:id="rId42"/>
    <p:sldLayoutId id="2147484943" r:id="rId43"/>
    <p:sldLayoutId id="2147484603" r:id="rId44"/>
    <p:sldLayoutId id="2147484833" r:id="rId45"/>
    <p:sldLayoutId id="2147484934" r:id="rId46"/>
    <p:sldLayoutId id="2147484834" r:id="rId47"/>
    <p:sldLayoutId id="2147484935" r:id="rId48"/>
    <p:sldLayoutId id="2147484835" r:id="rId49"/>
    <p:sldLayoutId id="2147484922" r:id="rId50"/>
    <p:sldLayoutId id="2147484923" r:id="rId51"/>
    <p:sldLayoutId id="2147484924" r:id="rId52"/>
    <p:sldLayoutId id="2147484839" r:id="rId53"/>
    <p:sldLayoutId id="2147484840"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4944" r:id="rId65"/>
    <p:sldLayoutId id="2147484945" r:id="rId66"/>
    <p:sldLayoutId id="2147485137" r:id="rId67"/>
    <p:sldLayoutId id="2147485138" r:id="rId68"/>
    <p:sldLayoutId id="2147485139" r:id="rId69"/>
    <p:sldLayoutId id="2147485140" r:id="rId70"/>
    <p:sldLayoutId id="2147485141" r:id="rId71"/>
    <p:sldLayoutId id="2147485142" r:id="rId72"/>
    <p:sldLayoutId id="2147484249" r:id="rId73"/>
    <p:sldLayoutId id="2147484640" r:id="rId74"/>
    <p:sldLayoutId id="2147484584" r:id="rId75"/>
    <p:sldLayoutId id="2147484583" r:id="rId76"/>
    <p:sldLayoutId id="2147484671" r:id="rId77"/>
    <p:sldLayoutId id="2147484673" r:id="rId78"/>
    <p:sldLayoutId id="2147484299" r:id="rId79"/>
    <p:sldLayoutId id="2147484263"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9.xml"/><Relationship Id="rId1" Type="http://schemas.openxmlformats.org/officeDocument/2006/relationships/slideLayout" Target="../slideLayouts/slideLayout44.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46.png"/><Relationship Id="rId4" Type="http://schemas.openxmlformats.org/officeDocument/2006/relationships/hyperlink" Target="http://www.paciellogroup.com/resources/contrastAnalyser"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30.xml"/><Relationship Id="rId1" Type="http://schemas.openxmlformats.org/officeDocument/2006/relationships/slideLayout" Target="../slideLayouts/slideLayout44.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image" Target="../media/image47.png"/><Relationship Id="rId7" Type="http://schemas.openxmlformats.org/officeDocument/2006/relationships/image" Target="../media/image51.jpg"/><Relationship Id="rId2" Type="http://schemas.openxmlformats.org/officeDocument/2006/relationships/notesSlide" Target="../notesSlides/notesSlide31.xml"/><Relationship Id="rId1" Type="http://schemas.openxmlformats.org/officeDocument/2006/relationships/slideLayout" Target="../slideLayouts/slideLayout44.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svg"/></Relationships>
</file>

<file path=ppt/slides/_rels/slide33.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4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7.sv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Service API &amp; </a:t>
            </a:r>
            <a:r>
              <a:rPr lang="en-US"/>
              <a:t>Ingress Controllers</a:t>
            </a:r>
            <a:endParaRPr lang="en-US" dirty="0"/>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18317120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4708-B11D-4C78-A813-CBEC49CD2E2F}"/>
              </a:ext>
            </a:extLst>
          </p:cNvPr>
          <p:cNvSpPr>
            <a:spLocks noGrp="1"/>
          </p:cNvSpPr>
          <p:nvPr>
            <p:ph type="title"/>
          </p:nvPr>
        </p:nvSpPr>
        <p:spPr>
          <a:xfrm>
            <a:off x="0" y="0"/>
            <a:ext cx="6095999" cy="6858000"/>
          </a:xfrm>
          <a:solidFill>
            <a:schemeClr val="tx1">
              <a:lumMod val="85000"/>
              <a:lumOff val="15000"/>
            </a:schemeClr>
          </a:solidFill>
        </p:spPr>
        <p:txBody>
          <a:bodyPr lIns="91440" tIns="91440" rIns="91440" bIns="91440">
            <a:normAutofit/>
          </a:bodyPr>
          <a:lstStyle/>
          <a:p>
            <a:endParaRPr lang="en-US" sz="1600" dirty="0"/>
          </a:p>
        </p:txBody>
      </p:sp>
    </p:spTree>
    <p:extLst>
      <p:ext uri="{BB962C8B-B14F-4D97-AF65-F5344CB8AC3E}">
        <p14:creationId xmlns:p14="http://schemas.microsoft.com/office/powerpoint/2010/main" val="38949014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FAD3-1551-49CF-A930-EE6CBC572E9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6F61903-DB11-4673-98C0-4AF175C0947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1565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a:t>
            </a:r>
            <a:br>
              <a:rPr lang="en-US" dirty="0"/>
            </a:br>
            <a:r>
              <a:rPr lang="en-US" dirty="0"/>
              <a:t>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3959225"/>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959223"/>
          </a:xfrm>
        </p:spPr>
        <p:txBody>
          <a:bodyPr/>
          <a:lstStyle/>
          <a:p>
            <a:r>
              <a:rPr lang="en-US" dirty="0"/>
              <a:t>Click to add text</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en-US" dirty="0"/>
              <a:t>Text layout with bulleted text</a:t>
            </a:r>
          </a:p>
        </p:txBody>
      </p:sp>
      <p:sp>
        <p:nvSpPr>
          <p:cNvPr id="6" name="Text Placeholder 5"/>
          <p:cNvSpPr>
            <a:spLocks noGrp="1"/>
          </p:cNvSpPr>
          <p:nvPr>
            <p:ph sz="quarter" idx="10"/>
          </p:nvPr>
        </p:nvSpPr>
        <p:spPr>
          <a:xfrm>
            <a:off x="584200" y="1435100"/>
            <a:ext cx="11018838" cy="947952"/>
          </a:xfrm>
        </p:spPr>
        <p:txBody>
          <a:bodyPr/>
          <a:lstStyle/>
          <a:p>
            <a:r>
              <a:rPr lang="en-US" dirty="0"/>
              <a:t>Learn how to adjust list levels</a:t>
            </a:r>
          </a:p>
          <a:p>
            <a:r>
              <a:rPr lang="en-US" dirty="0"/>
              <a:t>Follow the steps on the right</a:t>
            </a:r>
          </a:p>
        </p:txBody>
      </p:sp>
      <p:sp>
        <p:nvSpPr>
          <p:cNvPr id="2" name="Rectangle 1">
            <a:extLst>
              <a:ext uri="{FF2B5EF4-FFF2-40B4-BE49-F238E27FC236}">
                <a16:creationId xmlns:a16="http://schemas.microsoft.com/office/drawing/2014/main" id="{2BD8AD9E-D8D2-4CB4-B833-3F7981BFC169}"/>
              </a:ext>
              <a:ext uri="{C183D7F6-B498-43B3-948B-1728B52AA6E4}">
                <adec:decorative xmlns:adec="http://schemas.microsoft.com/office/drawing/2017/decorative" val="1"/>
              </a:ext>
            </a:extLst>
          </p:cNvPr>
          <p:cNvSpPr/>
          <p:nvPr/>
        </p:nvSpPr>
        <p:spPr bwMode="auto">
          <a:xfrm>
            <a:off x="6672263" y="1435100"/>
            <a:ext cx="4931473" cy="48339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descr="Screenshot of Decrease List level and Increase List Level menu">
            <a:extLst>
              <a:ext uri="{FF2B5EF4-FFF2-40B4-BE49-F238E27FC236}">
                <a16:creationId xmlns:a16="http://schemas.microsoft.com/office/drawing/2014/main" id="{7CDDF9E7-F878-41F2-8971-7CB55E6DC2E6}"/>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1725179"/>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052A24BB-6642-429C-9613-B0B1DB310251}"/>
              </a:ext>
            </a:extLst>
          </p:cNvPr>
          <p:cNvSpPr/>
          <p:nvPr/>
        </p:nvSpPr>
        <p:spPr bwMode="auto">
          <a:xfrm>
            <a:off x="6672263" y="2819830"/>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Two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436688"/>
            <a:ext cx="5219700" cy="430887"/>
          </a:xfrm>
        </p:spPr>
        <p:txBody>
          <a:bodyPr/>
          <a:lstStyle/>
          <a:p>
            <a:r>
              <a:rPr lang="en-US" dirty="0"/>
              <a:t>Add a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2084388"/>
            <a:ext cx="5219700" cy="1994392"/>
          </a:xfrm>
        </p:spPr>
        <p:txBody>
          <a:bodyPr/>
          <a:lstStyle/>
          <a:p>
            <a:r>
              <a:rPr lang="en-US" dirty="0"/>
              <a:t>This placeholder is designed with bulleted text</a:t>
            </a:r>
          </a:p>
          <a:p>
            <a:r>
              <a:rPr lang="en-US" dirty="0"/>
              <a:t>It’s easy to remove bullets </a:t>
            </a:r>
          </a:p>
          <a:p>
            <a:r>
              <a:rPr lang="en-US" dirty="0"/>
              <a:t>Select the text, then on the Home menu, click the bullet list icon</a:t>
            </a:r>
          </a:p>
        </p:txBody>
      </p:sp>
      <p:sp>
        <p:nvSpPr>
          <p:cNvPr id="12" name="Text Placeholder 11">
            <a:extLst>
              <a:ext uri="{FF2B5EF4-FFF2-40B4-BE49-F238E27FC236}">
                <a16:creationId xmlns:a16="http://schemas.microsoft.com/office/drawing/2014/main" id="{3080DA2C-210D-4425-AD02-4BE53C4F28FA}"/>
              </a:ext>
            </a:extLst>
          </p:cNvPr>
          <p:cNvSpPr>
            <a:spLocks noGrp="1"/>
          </p:cNvSpPr>
          <p:nvPr>
            <p:ph type="body" sz="quarter" idx="17"/>
          </p:nvPr>
        </p:nvSpPr>
        <p:spPr>
          <a:xfrm>
            <a:off x="6397625" y="1436688"/>
            <a:ext cx="5219700" cy="430887"/>
          </a:xfrm>
        </p:spPr>
        <p:txBody>
          <a:bodyPr/>
          <a:lstStyle/>
          <a:p>
            <a:r>
              <a:rPr lang="en-US" dirty="0"/>
              <a:t>Add a second subhead here</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6397625" y="2084388"/>
            <a:ext cx="5219700" cy="1625060"/>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423701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Three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5217" y="1438275"/>
            <a:ext cx="3264408" cy="738664"/>
          </a:xfrm>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5217" y="2390775"/>
            <a:ext cx="3264408" cy="1969770"/>
          </a:xfrm>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a:xfrm>
            <a:off x="4463796" y="1438275"/>
            <a:ext cx="3264408" cy="738664"/>
          </a:xfrm>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4463796" y="2384135"/>
            <a:ext cx="3264408" cy="1354217"/>
          </a:xfrm>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a:xfrm>
            <a:off x="8342375" y="1438275"/>
            <a:ext cx="3264408" cy="677108"/>
          </a:xfrm>
        </p:spPr>
        <p:txBody>
          <a:bodyPr/>
          <a:lstStyle/>
          <a:p>
            <a:r>
              <a:rPr lang="en-US" dirty="0"/>
              <a:t>Adjust lower text </a:t>
            </a:r>
            <a:br>
              <a:rPr lang="en-US" dirty="0"/>
            </a:br>
            <a:r>
              <a:rPr lang="en-US" dirty="0"/>
              <a:t>blocks up or down</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a:xfrm>
            <a:off x="8342375" y="2390775"/>
            <a:ext cx="3264408" cy="1354217"/>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28935381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Four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438275"/>
            <a:ext cx="2532063" cy="615553"/>
          </a:xfrm>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2283115"/>
            <a:ext cx="2532063" cy="2326791"/>
          </a:xfrm>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a:xfrm>
            <a:off x="3413125" y="1438275"/>
            <a:ext cx="2533650" cy="615553"/>
          </a:xfrm>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3413125" y="2276475"/>
            <a:ext cx="2532063" cy="1218795"/>
          </a:xfrm>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a:xfrm>
            <a:off x="6244208" y="1438275"/>
            <a:ext cx="2532063" cy="615553"/>
          </a:xfrm>
        </p:spPr>
        <p:txBody>
          <a:bodyPr/>
          <a:lstStyle/>
          <a:p>
            <a:r>
              <a:rPr lang="en-US" dirty="0"/>
              <a:t>Consistent line </a:t>
            </a:r>
            <a:br>
              <a:rPr lang="en-US" dirty="0"/>
            </a:br>
            <a:r>
              <a:rPr lang="en-US" dirty="0"/>
              <a:t>wraps look better</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a:xfrm>
            <a:off x="6243638" y="2282825"/>
            <a:ext cx="2532062" cy="1218795"/>
          </a:xfrm>
        </p:spPr>
        <p:txBody>
          <a:bodyPr/>
          <a:lstStyle/>
          <a:p>
            <a:r>
              <a:rPr lang="en-US" dirty="0"/>
              <a:t>Keep the top edge of text blocks aligned</a:t>
            </a:r>
          </a:p>
          <a:p>
            <a:r>
              <a:rPr lang="en-US" dirty="0"/>
              <a:t>More text</a:t>
            </a:r>
          </a:p>
          <a:p>
            <a:r>
              <a:rPr lang="en-US" dirty="0"/>
              <a:t>More text</a:t>
            </a:r>
          </a:p>
        </p:txBody>
      </p:sp>
      <p:sp>
        <p:nvSpPr>
          <p:cNvPr id="16" name="Text Placeholder 15">
            <a:extLst>
              <a:ext uri="{FF2B5EF4-FFF2-40B4-BE49-F238E27FC236}">
                <a16:creationId xmlns:a16="http://schemas.microsoft.com/office/drawing/2014/main" id="{3BD63C8E-5E9F-481E-B5AB-59481AA4EE2D}"/>
              </a:ext>
            </a:extLst>
          </p:cNvPr>
          <p:cNvSpPr>
            <a:spLocks noGrp="1"/>
          </p:cNvSpPr>
          <p:nvPr>
            <p:ph type="body" sz="quarter" idx="20"/>
          </p:nvPr>
        </p:nvSpPr>
        <p:spPr>
          <a:xfrm>
            <a:off x="9072563" y="1438275"/>
            <a:ext cx="2533650" cy="615553"/>
          </a:xfrm>
        </p:spPr>
        <p:txBody>
          <a:bodyPr/>
          <a:lstStyle/>
          <a:p>
            <a:r>
              <a:rPr lang="en-US" dirty="0"/>
              <a:t>Adjust lower text up or down as needed</a:t>
            </a:r>
          </a:p>
        </p:txBody>
      </p:sp>
      <p:sp>
        <p:nvSpPr>
          <p:cNvPr id="17" name="Text Placeholder 16">
            <a:extLst>
              <a:ext uri="{FF2B5EF4-FFF2-40B4-BE49-F238E27FC236}">
                <a16:creationId xmlns:a16="http://schemas.microsoft.com/office/drawing/2014/main" id="{3D3596B4-05D2-428D-BC8E-D18CB32B42AF}"/>
              </a:ext>
            </a:extLst>
          </p:cNvPr>
          <p:cNvSpPr>
            <a:spLocks noGrp="1"/>
          </p:cNvSpPr>
          <p:nvPr>
            <p:ph type="body" sz="quarter" idx="21"/>
          </p:nvPr>
        </p:nvSpPr>
        <p:spPr>
          <a:xfrm>
            <a:off x="9072563" y="2276475"/>
            <a:ext cx="2532062" cy="1218795"/>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5107933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588963"/>
            <a:ext cx="4158362" cy="2535236"/>
          </a:xfrm>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2733497"/>
          </a:xfrm>
        </p:spPr>
        <p:txBody>
          <a:bodyPr/>
          <a:lstStyle/>
          <a:p>
            <a:r>
              <a:rPr lang="en-US" dirty="0"/>
              <a:t>Smaller text</a:t>
            </a:r>
          </a:p>
        </p:txBody>
      </p:sp>
      <p:sp>
        <p:nvSpPr>
          <p:cNvPr id="6" name="Picture Placeholder 5" descr="This photo is a 'placeholder' only. Drag or drop your photo here, or click and tap the center to insert a photo.">
            <a:extLst>
              <a:ext uri="{FF2B5EF4-FFF2-40B4-BE49-F238E27FC236}">
                <a16:creationId xmlns:a16="http://schemas.microsoft.com/office/drawing/2014/main" id="{90EC379E-CA6F-458B-BB1A-FE53731504E9}"/>
              </a:ext>
            </a:extLst>
          </p:cNvPr>
          <p:cNvSpPr>
            <a:spLocks noGrp="1"/>
          </p:cNvSpPr>
          <p:nvPr>
            <p:ph type="pic" sz="quarter" idx="11"/>
          </p:nvPr>
        </p:nvSpPr>
        <p:spPr/>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WHY?</a:t>
            </a:r>
          </a:p>
        </p:txBody>
      </p:sp>
      <p:sp>
        <p:nvSpPr>
          <p:cNvPr id="5" name="Text Placeholder 4"/>
          <p:cNvSpPr>
            <a:spLocks noGrp="1"/>
          </p:cNvSpPr>
          <p:nvPr>
            <p:ph type="body" sz="quarter" idx="12"/>
          </p:nvPr>
        </p:nvSpPr>
        <p:spPr>
          <a:xfrm>
            <a:off x="584200" y="3962400"/>
            <a:ext cx="9144000" cy="338554"/>
          </a:xfrm>
        </p:spPr>
        <p:txBody>
          <a:bodyPr/>
          <a:lstStyle/>
          <a:p>
            <a:r>
              <a:rPr lang="en-US" dirty="0"/>
              <a:t>Subtitle or speaker name</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EAE4E439-9990-4EB5-BA7C-DB1E71AEDCD9}"/>
              </a:ext>
            </a:extLst>
          </p:cNvPr>
          <p:cNvSpPr>
            <a:spLocks noGrp="1"/>
          </p:cNvSpPr>
          <p:nvPr>
            <p:ph type="pic" sz="quarter" idx="11"/>
          </p:nvPr>
        </p:nvSpPr>
        <p:spPr/>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983234"/>
          </a:xfrm>
        </p:spPr>
        <p:txBody>
          <a:bodyPr/>
          <a:lstStyle/>
          <a:p>
            <a:r>
              <a:rPr lang="en-US" dirty="0"/>
              <a:t>Two photos side-by-side layout</a:t>
            </a:r>
          </a:p>
        </p:txBody>
      </p:sp>
      <p:sp>
        <p:nvSpPr>
          <p:cNvPr id="4" name="Text Placeholder 3">
            <a:extLst>
              <a:ext uri="{FF2B5EF4-FFF2-40B4-BE49-F238E27FC236}">
                <a16:creationId xmlns:a16="http://schemas.microsoft.com/office/drawing/2014/main" id="{DBFED5CB-0F60-480C-8DFA-C6BECBE03F8D}"/>
              </a:ext>
            </a:extLst>
          </p:cNvPr>
          <p:cNvSpPr>
            <a:spLocks noGrp="1"/>
          </p:cNvSpPr>
          <p:nvPr>
            <p:ph type="body" sz="quarter" idx="16"/>
          </p:nvPr>
        </p:nvSpPr>
        <p:spPr>
          <a:xfrm>
            <a:off x="584199" y="5689600"/>
            <a:ext cx="5367528" cy="579438"/>
          </a:xfrm>
        </p:spPr>
        <p:txBody>
          <a:bodyPr/>
          <a:lstStyle/>
          <a:p>
            <a:r>
              <a:rPr lang="en-US" dirty="0"/>
              <a:t>Click </a:t>
            </a:r>
            <a:r>
              <a:rPr lang="en-US" dirty="0">
                <a:solidFill>
                  <a:schemeClr val="accent1"/>
                </a:solidFill>
              </a:rPr>
              <a:t>Home &gt; Layout </a:t>
            </a:r>
            <a:r>
              <a:rPr lang="en-US" dirty="0"/>
              <a:t>to find more photo layouts</a:t>
            </a:r>
          </a:p>
        </p:txBody>
      </p:sp>
      <p:sp>
        <p:nvSpPr>
          <p:cNvPr id="20" name="Picture Placeholder 19" descr="This photo is a 'placeholder' only. Drag or drop your photo here, or click and tap the center to insert a photo.">
            <a:extLst>
              <a:ext uri="{FF2B5EF4-FFF2-40B4-BE49-F238E27FC236}">
                <a16:creationId xmlns:a16="http://schemas.microsoft.com/office/drawing/2014/main" id="{4C2AF106-638F-4EEC-99B4-EE796C96E11B}"/>
              </a:ext>
            </a:extLst>
          </p:cNvPr>
          <p:cNvSpPr>
            <a:spLocks noGrp="1"/>
          </p:cNvSpPr>
          <p:nvPr>
            <p:ph type="pic" sz="quarter" idx="13"/>
          </p:nvPr>
        </p:nvSpPr>
        <p:spPr/>
      </p:sp>
      <p:sp>
        <p:nvSpPr>
          <p:cNvPr id="6" name="Text Placeholder 5">
            <a:extLst>
              <a:ext uri="{FF2B5EF4-FFF2-40B4-BE49-F238E27FC236}">
                <a16:creationId xmlns:a16="http://schemas.microsoft.com/office/drawing/2014/main" id="{1B0E91F6-F618-4448-89FB-05078231BEA7}"/>
              </a:ext>
            </a:extLst>
          </p:cNvPr>
          <p:cNvSpPr>
            <a:spLocks noGrp="1"/>
          </p:cNvSpPr>
          <p:nvPr>
            <p:ph type="body" sz="quarter" idx="18"/>
          </p:nvPr>
        </p:nvSpPr>
        <p:spPr>
          <a:xfrm>
            <a:off x="6241860" y="5689600"/>
            <a:ext cx="5367528" cy="579438"/>
          </a:xfrm>
        </p:spPr>
        <p:txBody>
          <a:bodyPr/>
          <a:lstStyle/>
          <a:p>
            <a:r>
              <a:rPr lang="en-US" dirty="0"/>
              <a:t>Text placeholder</a:t>
            </a:r>
          </a:p>
        </p:txBody>
      </p:sp>
      <p:sp>
        <p:nvSpPr>
          <p:cNvPr id="21" name="Picture Placeholder 20" descr="This photo is a 'placeholder' only. Drag or drop your photo here, or click and tap the center to insert a photo.">
            <a:extLst>
              <a:ext uri="{FF2B5EF4-FFF2-40B4-BE49-F238E27FC236}">
                <a16:creationId xmlns:a16="http://schemas.microsoft.com/office/drawing/2014/main" id="{C3F13AE1-6DF6-44C8-8E77-DE9482E06DC8}"/>
              </a:ext>
            </a:extLst>
          </p:cNvPr>
          <p:cNvSpPr>
            <a:spLocks noGrp="1"/>
          </p:cNvSpPr>
          <p:nvPr>
            <p:ph type="pic" sz="quarter" idx="15"/>
          </p:nvPr>
        </p:nvSpPr>
        <p:spPr/>
      </p:sp>
    </p:spTree>
    <p:extLst>
      <p:ext uri="{BB962C8B-B14F-4D97-AF65-F5344CB8AC3E}">
        <p14:creationId xmlns:p14="http://schemas.microsoft.com/office/powerpoint/2010/main" val="4269075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588263" y="457200"/>
            <a:ext cx="11018520" cy="553998"/>
          </a:xfrm>
        </p:spPr>
        <p:txBody>
          <a:bodyPr/>
          <a:lstStyle/>
          <a:p>
            <a:r>
              <a:rPr lang="en-US" dirty="0"/>
              <a:t>Three photos layout</a:t>
            </a:r>
          </a:p>
        </p:txBody>
      </p:sp>
      <p:sp>
        <p:nvSpPr>
          <p:cNvPr id="11" name="Text Placeholder 10">
            <a:extLst>
              <a:ext uri="{FF2B5EF4-FFF2-40B4-BE49-F238E27FC236}">
                <a16:creationId xmlns:a16="http://schemas.microsoft.com/office/drawing/2014/main" id="{0CF24D87-8BE8-48F5-A782-AABCF1702CF5}"/>
              </a:ext>
            </a:extLst>
          </p:cNvPr>
          <p:cNvSpPr>
            <a:spLocks noGrp="1"/>
          </p:cNvSpPr>
          <p:nvPr>
            <p:ph type="body" sz="quarter" idx="16"/>
          </p:nvPr>
        </p:nvSpPr>
        <p:spPr>
          <a:xfrm>
            <a:off x="582613" y="5689600"/>
            <a:ext cx="3475037" cy="553998"/>
          </a:xfrm>
        </p:spPr>
        <p:txBody>
          <a:bodyPr/>
          <a:lstStyle/>
          <a:p>
            <a:r>
              <a:rPr lang="en-US" sz="1800" dirty="0"/>
              <a:t>Click </a:t>
            </a:r>
            <a:r>
              <a:rPr lang="en-US" sz="1800" dirty="0">
                <a:solidFill>
                  <a:schemeClr val="accent1"/>
                </a:solidFill>
              </a:rPr>
              <a:t>Home &gt; Layout </a:t>
            </a:r>
            <a:r>
              <a:rPr lang="en-US" sz="1800" dirty="0"/>
              <a:t>to find more photo layouts</a:t>
            </a:r>
            <a:endParaRPr lang="en-US" dirty="0"/>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6B56B57A-5CF7-448F-BC81-137D7A82A0EC}"/>
              </a:ext>
            </a:extLst>
          </p:cNvPr>
          <p:cNvSpPr>
            <a:spLocks noGrp="1"/>
          </p:cNvSpPr>
          <p:nvPr>
            <p:ph type="pic" sz="quarter" idx="13"/>
          </p:nvPr>
        </p:nvSpPr>
        <p:spPr/>
      </p:sp>
      <p:sp>
        <p:nvSpPr>
          <p:cNvPr id="12" name="Text Placeholder 11">
            <a:extLst>
              <a:ext uri="{FF2B5EF4-FFF2-40B4-BE49-F238E27FC236}">
                <a16:creationId xmlns:a16="http://schemas.microsoft.com/office/drawing/2014/main" id="{42466CB0-8E3A-4B11-BE5B-DB09D902EB09}"/>
              </a:ext>
            </a:extLst>
          </p:cNvPr>
          <p:cNvSpPr>
            <a:spLocks noGrp="1"/>
          </p:cNvSpPr>
          <p:nvPr>
            <p:ph type="body" sz="quarter" idx="17"/>
          </p:nvPr>
        </p:nvSpPr>
        <p:spPr>
          <a:xfrm>
            <a:off x="4358640" y="5689600"/>
            <a:ext cx="3475037" cy="307777"/>
          </a:xfrm>
        </p:spPr>
        <p:txBody>
          <a:bodyPr/>
          <a:lstStyle/>
          <a:p>
            <a:r>
              <a:rPr lang="en-US" dirty="0"/>
              <a:t>Text placeholder</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A078E6D4-B91A-431C-8C2F-A6FD9891FF29}"/>
              </a:ext>
            </a:extLst>
          </p:cNvPr>
          <p:cNvSpPr>
            <a:spLocks noGrp="1"/>
          </p:cNvSpPr>
          <p:nvPr>
            <p:ph type="pic" sz="quarter" idx="14"/>
          </p:nvPr>
        </p:nvSpPr>
        <p:spPr/>
      </p:sp>
      <p:sp>
        <p:nvSpPr>
          <p:cNvPr id="13" name="Text Placeholder 12">
            <a:extLst>
              <a:ext uri="{FF2B5EF4-FFF2-40B4-BE49-F238E27FC236}">
                <a16:creationId xmlns:a16="http://schemas.microsoft.com/office/drawing/2014/main" id="{062B81A3-15C0-4615-9103-E530FFE58E9B}"/>
              </a:ext>
            </a:extLst>
          </p:cNvPr>
          <p:cNvSpPr>
            <a:spLocks noGrp="1"/>
          </p:cNvSpPr>
          <p:nvPr>
            <p:ph type="body" sz="quarter" idx="18"/>
          </p:nvPr>
        </p:nvSpPr>
        <p:spPr>
          <a:xfrm>
            <a:off x="8134351" y="5689600"/>
            <a:ext cx="3475037" cy="307777"/>
          </a:xfrm>
        </p:spPr>
        <p:txBody>
          <a:bodyPr/>
          <a:lstStyle/>
          <a:p>
            <a:r>
              <a:rPr lang="en-US" dirty="0"/>
              <a:t>Text placeholder</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C3281AC1-12FA-4321-9290-F3FD9C085409}"/>
              </a:ext>
            </a:extLst>
          </p:cNvPr>
          <p:cNvSpPr>
            <a:spLocks noGrp="1"/>
          </p:cNvSpPr>
          <p:nvPr>
            <p:ph type="pic" sz="quarter" idx="15"/>
          </p:nvPr>
        </p:nvSpPr>
        <p:spPr/>
      </p:sp>
    </p:spTree>
    <p:extLst>
      <p:ext uri="{BB962C8B-B14F-4D97-AF65-F5344CB8AC3E}">
        <p14:creationId xmlns:p14="http://schemas.microsoft.com/office/powerpoint/2010/main" val="1237815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E6FC63-1669-41F3-A9A6-39B6FB141690}"/>
              </a:ext>
            </a:extLst>
          </p:cNvPr>
          <p:cNvSpPr>
            <a:spLocks noGrp="1"/>
          </p:cNvSpPr>
          <p:nvPr>
            <p:ph type="title"/>
          </p:nvPr>
        </p:nvSpPr>
        <p:spPr>
          <a:xfrm>
            <a:off x="588263" y="457200"/>
            <a:ext cx="11018520" cy="983234"/>
          </a:xfrm>
        </p:spPr>
        <p:txBody>
          <a:bodyPr/>
          <a:lstStyle/>
          <a:p>
            <a:r>
              <a:rPr lang="en-US" dirty="0"/>
              <a:t>Four photos layout</a:t>
            </a:r>
          </a:p>
        </p:txBody>
      </p:sp>
      <p:sp>
        <p:nvSpPr>
          <p:cNvPr id="11" name="Text Placeholder 10">
            <a:extLst>
              <a:ext uri="{FF2B5EF4-FFF2-40B4-BE49-F238E27FC236}">
                <a16:creationId xmlns:a16="http://schemas.microsoft.com/office/drawing/2014/main" id="{A209D23C-50F2-48D6-BAA7-3B9D6572CD44}"/>
              </a:ext>
            </a:extLst>
          </p:cNvPr>
          <p:cNvSpPr>
            <a:spLocks noGrp="1"/>
          </p:cNvSpPr>
          <p:nvPr>
            <p:ph type="body" sz="quarter" idx="16"/>
          </p:nvPr>
        </p:nvSpPr>
        <p:spPr>
          <a:xfrm>
            <a:off x="582613" y="4753938"/>
            <a:ext cx="2532888" cy="553998"/>
          </a:xfrm>
        </p:spPr>
        <p:txBody>
          <a:bodyPr/>
          <a:lstStyle/>
          <a:p>
            <a:r>
              <a:rPr lang="en-US" dirty="0"/>
              <a:t>Click </a:t>
            </a:r>
            <a:r>
              <a:rPr lang="en-US" dirty="0">
                <a:solidFill>
                  <a:schemeClr val="accent1"/>
                </a:solidFill>
              </a:rPr>
              <a:t>Home &gt; Layout </a:t>
            </a:r>
            <a:r>
              <a:rPr lang="en-US" dirty="0"/>
              <a:t>to find more photo layouts</a:t>
            </a:r>
          </a:p>
        </p:txBody>
      </p:sp>
      <p:sp>
        <p:nvSpPr>
          <p:cNvPr id="20" name="Picture Placeholder 19" descr="This photo is a 'placeholder' only. Drag or drop your photo here, or click and tap the center to insert a photo.">
            <a:extLst>
              <a:ext uri="{FF2B5EF4-FFF2-40B4-BE49-F238E27FC236}">
                <a16:creationId xmlns:a16="http://schemas.microsoft.com/office/drawing/2014/main" id="{2049E1DB-541D-4841-99DF-7BDAAC55D0D9}"/>
              </a:ext>
            </a:extLst>
          </p:cNvPr>
          <p:cNvSpPr>
            <a:spLocks noGrp="1"/>
          </p:cNvSpPr>
          <p:nvPr>
            <p:ph type="pic" sz="quarter" idx="13"/>
          </p:nvPr>
        </p:nvSpPr>
        <p:spPr/>
      </p:sp>
      <p:sp>
        <p:nvSpPr>
          <p:cNvPr id="12" name="Text Placeholder 11">
            <a:extLst>
              <a:ext uri="{FF2B5EF4-FFF2-40B4-BE49-F238E27FC236}">
                <a16:creationId xmlns:a16="http://schemas.microsoft.com/office/drawing/2014/main" id="{92F542C4-C40B-41ED-B136-472CCC2DF00E}"/>
              </a:ext>
            </a:extLst>
          </p:cNvPr>
          <p:cNvSpPr>
            <a:spLocks noGrp="1"/>
          </p:cNvSpPr>
          <p:nvPr>
            <p:ph type="body" sz="quarter" idx="17"/>
          </p:nvPr>
        </p:nvSpPr>
        <p:spPr>
          <a:xfrm>
            <a:off x="3413908" y="4753938"/>
            <a:ext cx="2532888" cy="1515100"/>
          </a:xfrm>
        </p:spPr>
        <p:txBody>
          <a:bodyPr/>
          <a:lstStyle/>
          <a:p>
            <a:r>
              <a:rPr lang="en-US" dirty="0"/>
              <a:t>Text placeholder</a:t>
            </a:r>
          </a:p>
        </p:txBody>
      </p:sp>
      <p:sp>
        <p:nvSpPr>
          <p:cNvPr id="21" name="Picture Placeholder 20" descr="This photo is a 'placeholder' only. Drag or drop your photo here, or click and tap the center to insert a photo.">
            <a:extLst>
              <a:ext uri="{FF2B5EF4-FFF2-40B4-BE49-F238E27FC236}">
                <a16:creationId xmlns:a16="http://schemas.microsoft.com/office/drawing/2014/main" id="{A681818B-F8D9-444E-8707-6ADDD37B2150}"/>
              </a:ext>
            </a:extLst>
          </p:cNvPr>
          <p:cNvSpPr>
            <a:spLocks noGrp="1"/>
          </p:cNvSpPr>
          <p:nvPr>
            <p:ph type="pic" sz="quarter" idx="14"/>
          </p:nvPr>
        </p:nvSpPr>
        <p:spPr/>
      </p:sp>
      <p:sp>
        <p:nvSpPr>
          <p:cNvPr id="13" name="Text Placeholder 12">
            <a:extLst>
              <a:ext uri="{FF2B5EF4-FFF2-40B4-BE49-F238E27FC236}">
                <a16:creationId xmlns:a16="http://schemas.microsoft.com/office/drawing/2014/main" id="{B43BB8B0-C02C-44E6-A828-FE52984E9278}"/>
              </a:ext>
            </a:extLst>
          </p:cNvPr>
          <p:cNvSpPr>
            <a:spLocks noGrp="1"/>
          </p:cNvSpPr>
          <p:nvPr>
            <p:ph type="body" sz="quarter" idx="18"/>
          </p:nvPr>
        </p:nvSpPr>
        <p:spPr>
          <a:xfrm>
            <a:off x="6245204" y="4753938"/>
            <a:ext cx="2532888" cy="1515100"/>
          </a:xfrm>
        </p:spPr>
        <p:txBody>
          <a:bodyPr/>
          <a:lstStyle/>
          <a:p>
            <a:r>
              <a:rPr lang="en-US" dirty="0"/>
              <a:t>Text placeholder</a:t>
            </a:r>
          </a:p>
        </p:txBody>
      </p:sp>
      <p:sp>
        <p:nvSpPr>
          <p:cNvPr id="22" name="Picture Placeholder 21" descr="This photo is a 'placeholder' only. Drag or drop your photo here, or click and tap the center to insert a photo.">
            <a:extLst>
              <a:ext uri="{FF2B5EF4-FFF2-40B4-BE49-F238E27FC236}">
                <a16:creationId xmlns:a16="http://schemas.microsoft.com/office/drawing/2014/main" id="{7A7C9DE3-B502-4843-BD13-228FA6856866}"/>
              </a:ext>
            </a:extLst>
          </p:cNvPr>
          <p:cNvSpPr>
            <a:spLocks noGrp="1"/>
          </p:cNvSpPr>
          <p:nvPr>
            <p:ph type="pic" sz="quarter" idx="15"/>
          </p:nvPr>
        </p:nvSpPr>
        <p:spPr/>
      </p:sp>
      <p:sp>
        <p:nvSpPr>
          <p:cNvPr id="15" name="Text Placeholder 14">
            <a:extLst>
              <a:ext uri="{FF2B5EF4-FFF2-40B4-BE49-F238E27FC236}">
                <a16:creationId xmlns:a16="http://schemas.microsoft.com/office/drawing/2014/main" id="{4A98B624-6FA8-4859-B87B-A01D7E95DB26}"/>
              </a:ext>
            </a:extLst>
          </p:cNvPr>
          <p:cNvSpPr>
            <a:spLocks noGrp="1"/>
          </p:cNvSpPr>
          <p:nvPr>
            <p:ph type="body" sz="quarter" idx="20"/>
          </p:nvPr>
        </p:nvSpPr>
        <p:spPr>
          <a:xfrm>
            <a:off x="9076500" y="4753938"/>
            <a:ext cx="2532888" cy="1515100"/>
          </a:xfrm>
        </p:spPr>
        <p:txBody>
          <a:bodyPr/>
          <a:lstStyle/>
          <a:p>
            <a:r>
              <a:rPr lang="en-US" dirty="0"/>
              <a:t>Text placeholder</a:t>
            </a:r>
          </a:p>
        </p:txBody>
      </p:sp>
      <p:sp>
        <p:nvSpPr>
          <p:cNvPr id="23" name="Picture Placeholder 22" descr="This photo is a 'placeholder' only. Drag or drop your photo here, or click and tap the center to insert a photo.">
            <a:extLst>
              <a:ext uri="{FF2B5EF4-FFF2-40B4-BE49-F238E27FC236}">
                <a16:creationId xmlns:a16="http://schemas.microsoft.com/office/drawing/2014/main" id="{40D53ACD-897B-4430-8293-4221A7C38F32}"/>
              </a:ext>
            </a:extLst>
          </p:cNvPr>
          <p:cNvSpPr>
            <a:spLocks noGrp="1"/>
          </p:cNvSpPr>
          <p:nvPr>
            <p:ph type="pic" sz="quarter" idx="19"/>
          </p:nvPr>
        </p:nvSpPr>
        <p:spPr/>
      </p:sp>
    </p:spTree>
    <p:extLst>
      <p:ext uri="{BB962C8B-B14F-4D97-AF65-F5344CB8AC3E}">
        <p14:creationId xmlns:p14="http://schemas.microsoft.com/office/powerpoint/2010/main" val="2334745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C5296-79C0-4331-A0C7-B785D49DA00B}"/>
              </a:ext>
            </a:extLst>
          </p:cNvPr>
          <p:cNvSpPr>
            <a:spLocks noGrp="1"/>
          </p:cNvSpPr>
          <p:nvPr>
            <p:ph type="title"/>
          </p:nvPr>
        </p:nvSpPr>
        <p:spPr/>
        <p:txBody>
          <a:bodyPr/>
          <a:lstStyle/>
          <a:p>
            <a:r>
              <a:rPr lang="en-US" dirty="0"/>
              <a:t>Four round photos</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D5FF0698-F9CD-4A60-9846-E22BA5E9430C}"/>
              </a:ext>
            </a:extLst>
          </p:cNvPr>
          <p:cNvSpPr>
            <a:spLocks noGrp="1"/>
          </p:cNvSpPr>
          <p:nvPr>
            <p:ph type="pic" sz="quarter" idx="13"/>
          </p:nvPr>
        </p:nvSpPr>
        <p:spPr/>
      </p:sp>
      <p:sp>
        <p:nvSpPr>
          <p:cNvPr id="5" name="Text Placeholder 4">
            <a:extLst>
              <a:ext uri="{FF2B5EF4-FFF2-40B4-BE49-F238E27FC236}">
                <a16:creationId xmlns:a16="http://schemas.microsoft.com/office/drawing/2014/main" id="{4324CE80-1853-4D92-A57F-E374DD4528B0}"/>
              </a:ext>
            </a:extLst>
          </p:cNvPr>
          <p:cNvSpPr>
            <a:spLocks noGrp="1"/>
          </p:cNvSpPr>
          <p:nvPr>
            <p:ph type="body" sz="quarter" idx="16"/>
          </p:nvPr>
        </p:nvSpPr>
        <p:spPr>
          <a:xfrm>
            <a:off x="584200" y="4800600"/>
            <a:ext cx="2313432" cy="830997"/>
          </a:xfrm>
        </p:spPr>
        <p:txBody>
          <a:bodyPr/>
          <a:lstStyle/>
          <a:p>
            <a:r>
              <a:rPr lang="en-US" dirty="0"/>
              <a:t>Click </a:t>
            </a:r>
            <a:r>
              <a:rPr lang="en-US" dirty="0">
                <a:solidFill>
                  <a:schemeClr val="accent1"/>
                </a:solidFill>
              </a:rPr>
              <a:t>Home &gt; Layout </a:t>
            </a:r>
            <a:r>
              <a:rPr lang="en-US" dirty="0"/>
              <a:t>to find more </a:t>
            </a:r>
            <a:r>
              <a:rPr lang="en-US" dirty="0">
                <a:solidFill>
                  <a:schemeClr val="accent1"/>
                </a:solidFill>
              </a:rPr>
              <a:t>round photo</a:t>
            </a:r>
            <a:r>
              <a:rPr lang="en-US" dirty="0"/>
              <a:t> layouts</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E03FF63D-ACA4-4E2A-B5DA-CB84F40A6E39}"/>
              </a:ext>
            </a:extLst>
          </p:cNvPr>
          <p:cNvSpPr>
            <a:spLocks noGrp="1"/>
          </p:cNvSpPr>
          <p:nvPr>
            <p:ph type="pic" sz="quarter" idx="19"/>
          </p:nvPr>
        </p:nvSpPr>
        <p:spPr/>
      </p:sp>
      <p:sp>
        <p:nvSpPr>
          <p:cNvPr id="6" name="Text Placeholder 5">
            <a:extLst>
              <a:ext uri="{FF2B5EF4-FFF2-40B4-BE49-F238E27FC236}">
                <a16:creationId xmlns:a16="http://schemas.microsoft.com/office/drawing/2014/main" id="{855C5EC2-5186-491D-A50B-C2D9AED98D4F}"/>
              </a:ext>
            </a:extLst>
          </p:cNvPr>
          <p:cNvSpPr>
            <a:spLocks noGrp="1"/>
          </p:cNvSpPr>
          <p:nvPr>
            <p:ph type="body" sz="quarter" idx="17"/>
          </p:nvPr>
        </p:nvSpPr>
        <p:spPr/>
        <p:txBody>
          <a:bodyPr/>
          <a:lstStyle/>
          <a:p>
            <a:r>
              <a:rPr lang="en-US" dirty="0"/>
              <a:t>Text placeholder</a:t>
            </a:r>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5BA443CB-B71D-470E-916B-D1DAE9A14248}"/>
              </a:ext>
            </a:extLst>
          </p:cNvPr>
          <p:cNvSpPr>
            <a:spLocks noGrp="1"/>
          </p:cNvSpPr>
          <p:nvPr>
            <p:ph type="pic" sz="quarter" idx="20"/>
          </p:nvPr>
        </p:nvSpPr>
        <p:spPr/>
      </p:sp>
      <p:sp>
        <p:nvSpPr>
          <p:cNvPr id="7" name="Text Placeholder 6">
            <a:extLst>
              <a:ext uri="{FF2B5EF4-FFF2-40B4-BE49-F238E27FC236}">
                <a16:creationId xmlns:a16="http://schemas.microsoft.com/office/drawing/2014/main" id="{5EF42983-3F54-4931-81B8-D7E79CE7FA56}"/>
              </a:ext>
            </a:extLst>
          </p:cNvPr>
          <p:cNvSpPr>
            <a:spLocks noGrp="1"/>
          </p:cNvSpPr>
          <p:nvPr>
            <p:ph type="body" sz="quarter" idx="18"/>
          </p:nvPr>
        </p:nvSpPr>
        <p:spPr/>
        <p:txBody>
          <a:bodyPr/>
          <a:lstStyle/>
          <a:p>
            <a:r>
              <a:rPr lang="en-US" dirty="0"/>
              <a:t>Text placeholder</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8F32AE3A-79A4-4274-B62B-34832D675A54}"/>
              </a:ext>
            </a:extLst>
          </p:cNvPr>
          <p:cNvSpPr>
            <a:spLocks noGrp="1"/>
          </p:cNvSpPr>
          <p:nvPr>
            <p:ph type="pic" sz="quarter" idx="21"/>
          </p:nvPr>
        </p:nvSpPr>
        <p:spPr/>
      </p:sp>
      <p:sp>
        <p:nvSpPr>
          <p:cNvPr id="13" name="Text Placeholder 12">
            <a:extLst>
              <a:ext uri="{FF2B5EF4-FFF2-40B4-BE49-F238E27FC236}">
                <a16:creationId xmlns:a16="http://schemas.microsoft.com/office/drawing/2014/main" id="{7E88581C-10E6-4C16-9A8A-DBEA56AB0D37}"/>
              </a:ext>
            </a:extLst>
          </p:cNvPr>
          <p:cNvSpPr>
            <a:spLocks noGrp="1"/>
          </p:cNvSpPr>
          <p:nvPr>
            <p:ph type="body" sz="quarter" idx="22"/>
          </p:nvPr>
        </p:nvSpPr>
        <p:spPr/>
        <p:txBody>
          <a:bodyPr/>
          <a:lstStyle/>
          <a:p>
            <a:r>
              <a:rPr lang="en-US" dirty="0"/>
              <a:t>Text placeholder</a:t>
            </a:r>
          </a:p>
        </p:txBody>
      </p:sp>
    </p:spTree>
    <p:extLst>
      <p:ext uri="{BB962C8B-B14F-4D97-AF65-F5344CB8AC3E}">
        <p14:creationId xmlns:p14="http://schemas.microsoft.com/office/powerpoint/2010/main" val="23715441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a:xfrm>
            <a:off x="588263" y="866572"/>
            <a:ext cx="11018520" cy="553998"/>
          </a:xfrm>
        </p:spPr>
        <p:txBody>
          <a:bodyPr/>
          <a:lstStyle/>
          <a:p>
            <a:r>
              <a:rPr lang="en-US" dirty="0"/>
              <a:t>Two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a:xfrm>
            <a:off x="585216" y="5334000"/>
            <a:ext cx="4892040" cy="553998"/>
          </a:xfrm>
        </p:spPr>
        <p:txBody>
          <a:bodyPr/>
          <a:lstStyle/>
          <a:p>
            <a:r>
              <a:rPr lang="en-US" sz="1800" dirty="0"/>
              <a:t>Click </a:t>
            </a:r>
            <a:r>
              <a:rPr lang="en-US" sz="1800" dirty="0">
                <a:solidFill>
                  <a:schemeClr val="accent1"/>
                </a:solidFill>
              </a:rPr>
              <a:t>Home &gt; Layout </a:t>
            </a:r>
            <a:r>
              <a:rPr lang="en-US" sz="1800" dirty="0"/>
              <a:t>to find </a:t>
            </a:r>
            <a:r>
              <a:rPr lang="en-US" sz="1800" dirty="0">
                <a:solidFill>
                  <a:schemeClr val="accent1"/>
                </a:solidFill>
              </a:rPr>
              <a:t>filmstrip</a:t>
            </a:r>
            <a:r>
              <a:rPr lang="en-US" sz="1800" dirty="0"/>
              <a:t> layouts for three, four and five photos</a:t>
            </a:r>
            <a:endParaRPr lang="en-US" dirty="0"/>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0C693281-574D-4B9C-982B-DB2BBCDB7805}"/>
              </a:ext>
            </a:extLst>
          </p:cNvPr>
          <p:cNvSpPr>
            <a:spLocks noGrp="1"/>
          </p:cNvSpPr>
          <p:nvPr>
            <p:ph type="pic" sz="quarter" idx="13"/>
          </p:nvPr>
        </p:nvSpPr>
        <p:spPr/>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a:xfrm>
            <a:off x="6714744" y="5334000"/>
            <a:ext cx="4892040" cy="935038"/>
          </a:xfrm>
        </p:spPr>
        <p:txBody>
          <a:bodyPr/>
          <a:lstStyle/>
          <a:p>
            <a:r>
              <a:rPr lang="en-US" sz="1800" dirty="0"/>
              <a:t>Text placeholder</a:t>
            </a:r>
            <a:endParaRPr lang="en-US" dirty="0"/>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6A9EEE1C-D073-487A-9B30-D7A19CF9D581}"/>
              </a:ext>
            </a:extLst>
          </p:cNvPr>
          <p:cNvSpPr>
            <a:spLocks noGrp="1"/>
          </p:cNvSpPr>
          <p:nvPr>
            <p:ph type="pic" sz="quarter" idx="14"/>
          </p:nvPr>
        </p:nvSpPr>
        <p:spPr/>
      </p:sp>
    </p:spTree>
    <p:extLst>
      <p:ext uri="{BB962C8B-B14F-4D97-AF65-F5344CB8AC3E}">
        <p14:creationId xmlns:p14="http://schemas.microsoft.com/office/powerpoint/2010/main" val="42211649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a:xfrm>
            <a:off x="588263" y="585788"/>
            <a:ext cx="11018520" cy="1115568"/>
          </a:xfrm>
        </p:spPr>
        <p:txBody>
          <a:bodyPr/>
          <a:lstStyle/>
          <a:p>
            <a:r>
              <a:rPr lang="en-US" dirty="0"/>
              <a:t>Five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a:xfrm>
            <a:off x="292608" y="4800600"/>
            <a:ext cx="1801368" cy="1384995"/>
          </a:xfrm>
        </p:spPr>
        <p:txBody>
          <a:bodyPr/>
          <a:lstStyle/>
          <a:p>
            <a:r>
              <a:rPr lang="en-US" dirty="0"/>
              <a:t>Click </a:t>
            </a:r>
            <a:r>
              <a:rPr lang="en-US" dirty="0">
                <a:solidFill>
                  <a:schemeClr val="accent1"/>
                </a:solidFill>
              </a:rPr>
              <a:t>Home &gt; Layout </a:t>
            </a:r>
            <a:r>
              <a:rPr lang="en-US" dirty="0"/>
              <a:t>to find </a:t>
            </a:r>
            <a:r>
              <a:rPr lang="en-US" dirty="0">
                <a:solidFill>
                  <a:schemeClr val="accent1"/>
                </a:solidFill>
              </a:rPr>
              <a:t>filmstrip</a:t>
            </a:r>
            <a:r>
              <a:rPr lang="en-US" dirty="0"/>
              <a:t> layouts for two, three and four photos</a:t>
            </a:r>
          </a:p>
        </p:txBody>
      </p:sp>
      <p:sp>
        <p:nvSpPr>
          <p:cNvPr id="22" name="Picture Placeholder 21" descr="This photo is a 'placeholder' only. Drag or drop your photo here, or click and tap the center to insert a photo.">
            <a:extLst>
              <a:ext uri="{FF2B5EF4-FFF2-40B4-BE49-F238E27FC236}">
                <a16:creationId xmlns:a16="http://schemas.microsoft.com/office/drawing/2014/main" id="{81F08ECB-8CE3-4E7A-95BF-739C134D630C}"/>
              </a:ext>
            </a:extLst>
          </p:cNvPr>
          <p:cNvSpPr>
            <a:spLocks noGrp="1"/>
          </p:cNvSpPr>
          <p:nvPr>
            <p:ph type="pic" sz="quarter" idx="13"/>
          </p:nvPr>
        </p:nvSpPr>
        <p:spPr/>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a:xfrm>
            <a:off x="2743962" y="4799409"/>
            <a:ext cx="1801368" cy="1472803"/>
          </a:xfrm>
        </p:spPr>
        <p:txBody>
          <a:bodyPr/>
          <a:lstStyle/>
          <a:p>
            <a:r>
              <a:rPr lang="en-US" dirty="0"/>
              <a:t>Text placeholder</a:t>
            </a:r>
          </a:p>
        </p:txBody>
      </p:sp>
      <p:sp>
        <p:nvSpPr>
          <p:cNvPr id="23" name="Picture Placeholder 22" descr="This photo is a 'placeholder' only. Drag or drop your photo here, or click and tap the center to insert a photo.">
            <a:extLst>
              <a:ext uri="{FF2B5EF4-FFF2-40B4-BE49-F238E27FC236}">
                <a16:creationId xmlns:a16="http://schemas.microsoft.com/office/drawing/2014/main" id="{C58B8A61-1D6B-4A9B-94B0-2632CA150848}"/>
              </a:ext>
            </a:extLst>
          </p:cNvPr>
          <p:cNvSpPr>
            <a:spLocks noGrp="1"/>
          </p:cNvSpPr>
          <p:nvPr>
            <p:ph type="pic" sz="quarter" idx="14"/>
          </p:nvPr>
        </p:nvSpPr>
        <p:spPr/>
      </p:sp>
      <p:sp>
        <p:nvSpPr>
          <p:cNvPr id="7" name="Text Placeholder 6">
            <a:extLst>
              <a:ext uri="{FF2B5EF4-FFF2-40B4-BE49-F238E27FC236}">
                <a16:creationId xmlns:a16="http://schemas.microsoft.com/office/drawing/2014/main" id="{852FE5E0-9E33-4049-9C6E-E4C50EF20FF8}"/>
              </a:ext>
            </a:extLst>
          </p:cNvPr>
          <p:cNvSpPr>
            <a:spLocks noGrp="1"/>
          </p:cNvSpPr>
          <p:nvPr>
            <p:ph type="body" sz="quarter" idx="18"/>
          </p:nvPr>
        </p:nvSpPr>
        <p:spPr>
          <a:xfrm>
            <a:off x="5195316" y="4799410"/>
            <a:ext cx="1801368" cy="1469628"/>
          </a:xfrm>
        </p:spPr>
        <p:txBody>
          <a:bodyPr/>
          <a:lstStyle/>
          <a:p>
            <a:r>
              <a:rPr lang="en-US" dirty="0"/>
              <a:t>Text placeholder</a:t>
            </a:r>
          </a:p>
        </p:txBody>
      </p:sp>
      <p:sp>
        <p:nvSpPr>
          <p:cNvPr id="24" name="Picture Placeholder 23" descr="This photo is a 'placeholder' only. Drag or drop your photo here, or click and tap the center to insert a photo.">
            <a:extLst>
              <a:ext uri="{FF2B5EF4-FFF2-40B4-BE49-F238E27FC236}">
                <a16:creationId xmlns:a16="http://schemas.microsoft.com/office/drawing/2014/main" id="{2A270A54-C25B-487F-ACF4-DC957B5F0568}"/>
              </a:ext>
            </a:extLst>
          </p:cNvPr>
          <p:cNvSpPr>
            <a:spLocks noGrp="1"/>
          </p:cNvSpPr>
          <p:nvPr>
            <p:ph type="pic" sz="quarter" idx="15"/>
          </p:nvPr>
        </p:nvSpPr>
        <p:spPr/>
      </p:sp>
      <p:sp>
        <p:nvSpPr>
          <p:cNvPr id="10" name="Text Placeholder 9">
            <a:extLst>
              <a:ext uri="{FF2B5EF4-FFF2-40B4-BE49-F238E27FC236}">
                <a16:creationId xmlns:a16="http://schemas.microsoft.com/office/drawing/2014/main" id="{25C0458D-EEB3-4974-9A37-369EBE6528E5}"/>
              </a:ext>
            </a:extLst>
          </p:cNvPr>
          <p:cNvSpPr>
            <a:spLocks noGrp="1"/>
          </p:cNvSpPr>
          <p:nvPr>
            <p:ph type="body" sz="quarter" idx="20"/>
          </p:nvPr>
        </p:nvSpPr>
        <p:spPr>
          <a:xfrm>
            <a:off x="7646670" y="4799409"/>
            <a:ext cx="1801368" cy="1469629"/>
          </a:xfrm>
        </p:spPr>
        <p:txBody>
          <a:bodyPr/>
          <a:lstStyle/>
          <a:p>
            <a:r>
              <a:rPr lang="en-US" dirty="0"/>
              <a:t>Text placeholder</a:t>
            </a:r>
          </a:p>
          <a:p>
            <a:endParaRPr lang="en-US" dirty="0"/>
          </a:p>
        </p:txBody>
      </p:sp>
      <p:sp>
        <p:nvSpPr>
          <p:cNvPr id="25" name="Picture Placeholder 24" descr="This photo is a 'placeholder' only. Drag or drop your photo here, or click and tap the center to insert a photo.">
            <a:extLst>
              <a:ext uri="{FF2B5EF4-FFF2-40B4-BE49-F238E27FC236}">
                <a16:creationId xmlns:a16="http://schemas.microsoft.com/office/drawing/2014/main" id="{F8B1E8B1-5764-4F8C-AD0A-B1C3908805A0}"/>
              </a:ext>
            </a:extLst>
          </p:cNvPr>
          <p:cNvSpPr>
            <a:spLocks noGrp="1"/>
          </p:cNvSpPr>
          <p:nvPr>
            <p:ph type="pic" sz="quarter" idx="19"/>
          </p:nvPr>
        </p:nvSpPr>
        <p:spPr/>
      </p:sp>
      <p:sp>
        <p:nvSpPr>
          <p:cNvPr id="13" name="Text Placeholder 12">
            <a:extLst>
              <a:ext uri="{FF2B5EF4-FFF2-40B4-BE49-F238E27FC236}">
                <a16:creationId xmlns:a16="http://schemas.microsoft.com/office/drawing/2014/main" id="{07C59809-946A-4A15-B0FF-DB961DD7B2D9}"/>
              </a:ext>
            </a:extLst>
          </p:cNvPr>
          <p:cNvSpPr>
            <a:spLocks noGrp="1"/>
          </p:cNvSpPr>
          <p:nvPr>
            <p:ph type="body" sz="quarter" idx="22"/>
          </p:nvPr>
        </p:nvSpPr>
        <p:spPr>
          <a:xfrm>
            <a:off x="10098024" y="4799409"/>
            <a:ext cx="1801368" cy="1469629"/>
          </a:xfrm>
        </p:spPr>
        <p:txBody>
          <a:bodyPr/>
          <a:lstStyle/>
          <a:p>
            <a:r>
              <a:rPr lang="en-US" dirty="0"/>
              <a:t>Text placeholder</a:t>
            </a:r>
          </a:p>
          <a:p>
            <a:endParaRPr lang="en-US" dirty="0"/>
          </a:p>
        </p:txBody>
      </p:sp>
      <p:sp>
        <p:nvSpPr>
          <p:cNvPr id="26" name="Picture Placeholder 25" descr="This photo is a 'placeholder' only. Drag or drop your photo here, or click and tap the center to insert a photo.">
            <a:extLst>
              <a:ext uri="{FF2B5EF4-FFF2-40B4-BE49-F238E27FC236}">
                <a16:creationId xmlns:a16="http://schemas.microsoft.com/office/drawing/2014/main" id="{AD0A7DE0-B50F-4D09-BB20-A451DE28F5B7}"/>
              </a:ext>
            </a:extLst>
          </p:cNvPr>
          <p:cNvSpPr>
            <a:spLocks noGrp="1"/>
          </p:cNvSpPr>
          <p:nvPr>
            <p:ph type="pic" sz="quarter" idx="21"/>
          </p:nvPr>
        </p:nvSpPr>
        <p:spPr/>
      </p:sp>
    </p:spTree>
    <p:extLst>
      <p:ext uri="{BB962C8B-B14F-4D97-AF65-F5344CB8AC3E}">
        <p14:creationId xmlns:p14="http://schemas.microsoft.com/office/powerpoint/2010/main" val="17936158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a:xfrm>
            <a:off x="588263" y="5436128"/>
            <a:ext cx="11018520" cy="553998"/>
          </a:xfrm>
        </p:spPr>
        <p:txBody>
          <a:bodyPr/>
          <a:lstStyle/>
          <a:p>
            <a:r>
              <a:rPr lang="en-US" dirty="0"/>
              <a:t>Top photo with Title</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3E53C251-F0C1-4DAA-BF3B-F3E1C6002804}"/>
              </a:ext>
            </a:extLst>
          </p:cNvPr>
          <p:cNvSpPr>
            <a:spLocks noGrp="1"/>
          </p:cNvSpPr>
          <p:nvPr>
            <p:ph type="pic" sz="quarter" idx="11"/>
          </p:nvPr>
        </p:nvSpPr>
        <p:spPr/>
      </p:sp>
    </p:spTree>
    <p:extLst>
      <p:ext uri="{BB962C8B-B14F-4D97-AF65-F5344CB8AC3E}">
        <p14:creationId xmlns:p14="http://schemas.microsoft.com/office/powerpoint/2010/main" val="1787353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5E48C686-12B4-474B-AEEF-6C529A165959}"/>
              </a:ext>
            </a:extLst>
          </p:cNvPr>
          <p:cNvSpPr>
            <a:spLocks noGrp="1"/>
          </p:cNvSpPr>
          <p:nvPr>
            <p:ph type="pic" sz="quarter" idx="10"/>
          </p:nvPr>
        </p:nvSpPr>
        <p:spPr/>
      </p:sp>
      <p:sp>
        <p:nvSpPr>
          <p:cNvPr id="3" name="Title 2">
            <a:extLst>
              <a:ext uri="{FF2B5EF4-FFF2-40B4-BE49-F238E27FC236}">
                <a16:creationId xmlns:a16="http://schemas.microsoft.com/office/drawing/2014/main" id="{E1DF3965-EA1D-4985-BDA2-A46C7FDE1A39}"/>
              </a:ext>
            </a:extLst>
          </p:cNvPr>
          <p:cNvSpPr>
            <a:spLocks noGrp="1"/>
          </p:cNvSpPr>
          <p:nvPr>
            <p:ph type="title"/>
          </p:nvPr>
        </p:nvSpPr>
        <p:spPr/>
        <p:txBody>
          <a:bodyPr/>
          <a:lstStyle/>
          <a:p>
            <a:r>
              <a:rPr lang="en-US" dirty="0"/>
              <a:t>Full bleed photo lower Title</a:t>
            </a:r>
          </a:p>
        </p:txBody>
      </p:sp>
    </p:spTree>
    <p:extLst>
      <p:ext uri="{BB962C8B-B14F-4D97-AF65-F5344CB8AC3E}">
        <p14:creationId xmlns:p14="http://schemas.microsoft.com/office/powerpoint/2010/main" val="1122963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3</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6</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Tree>
    <p:extLst>
      <p:ext uri="{BB962C8B-B14F-4D97-AF65-F5344CB8AC3E}">
        <p14:creationId xmlns:p14="http://schemas.microsoft.com/office/powerpoint/2010/main" val="458529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BA00D-C990-4CD1-AFFC-CA0A69530928}"/>
              </a:ext>
            </a:extLst>
          </p:cNvPr>
          <p:cNvSpPr/>
          <p:nvPr/>
        </p:nvSpPr>
        <p:spPr bwMode="auto">
          <a:xfrm>
            <a:off x="4289624" y="3429001"/>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226B3BFA-1C71-43D1-874A-F48DE8A3FD9D}"/>
              </a:ext>
            </a:extLst>
          </p:cNvPr>
          <p:cNvSpPr/>
          <p:nvPr/>
        </p:nvSpPr>
        <p:spPr bwMode="auto">
          <a:xfrm>
            <a:off x="817249" y="3429002"/>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50716E-B9FD-42C0-A4CD-8E446DF155D4}"/>
              </a:ext>
            </a:extLst>
          </p:cNvPr>
          <p:cNvGrpSpPr/>
          <p:nvPr/>
        </p:nvGrpSpPr>
        <p:grpSpPr>
          <a:xfrm>
            <a:off x="1026539" y="3568798"/>
            <a:ext cx="816806" cy="1093805"/>
            <a:chOff x="1688554" y="4866542"/>
            <a:chExt cx="816806" cy="1093805"/>
          </a:xfrm>
        </p:grpSpPr>
        <p:pic>
          <p:nvPicPr>
            <p:cNvPr id="5" name="Graphic 4">
              <a:extLst>
                <a:ext uri="{FF2B5EF4-FFF2-40B4-BE49-F238E27FC236}">
                  <a16:creationId xmlns:a16="http://schemas.microsoft.com/office/drawing/2014/main" id="{BD9999B4-C93B-40D0-9130-DB31030BA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6" name="TextBox 5">
              <a:extLst>
                <a:ext uri="{FF2B5EF4-FFF2-40B4-BE49-F238E27FC236}">
                  <a16:creationId xmlns:a16="http://schemas.microsoft.com/office/drawing/2014/main" id="{306EADEC-7581-4321-AF94-1927E7FE15BB}"/>
                </a:ext>
              </a:extLst>
            </p:cNvPr>
            <p:cNvSpPr txBox="1"/>
            <p:nvPr/>
          </p:nvSpPr>
          <p:spPr>
            <a:xfrm>
              <a:off x="1863720" y="5683348"/>
              <a:ext cx="466474" cy="276999"/>
            </a:xfrm>
            <a:prstGeom prst="rect">
              <a:avLst/>
            </a:prstGeom>
            <a:noFill/>
          </p:spPr>
          <p:txBody>
            <a:bodyPr wrap="square" lIns="0" tIns="0" rIns="0" bIns="0" rtlCol="0">
              <a:spAutoFit/>
            </a:bodyPr>
            <a:lstStyle/>
            <a:p>
              <a:pPr algn="l"/>
              <a:r>
                <a:rPr lang="en-US" sz="1800" dirty="0"/>
                <a:t>POD</a:t>
              </a:r>
            </a:p>
          </p:txBody>
        </p:sp>
      </p:grpSp>
      <p:sp>
        <p:nvSpPr>
          <p:cNvPr id="7" name="TextBox 6">
            <a:extLst>
              <a:ext uri="{FF2B5EF4-FFF2-40B4-BE49-F238E27FC236}">
                <a16:creationId xmlns:a16="http://schemas.microsoft.com/office/drawing/2014/main" id="{156FB02D-73C9-47B1-9CB0-BC80E5A45936}"/>
              </a:ext>
            </a:extLst>
          </p:cNvPr>
          <p:cNvSpPr txBox="1"/>
          <p:nvPr/>
        </p:nvSpPr>
        <p:spPr>
          <a:xfrm>
            <a:off x="844062" y="126536"/>
            <a:ext cx="9988061" cy="492443"/>
          </a:xfrm>
          <a:prstGeom prst="rect">
            <a:avLst/>
          </a:prstGeom>
          <a:noFill/>
        </p:spPr>
        <p:txBody>
          <a:bodyPr wrap="square" lIns="0" tIns="0" rIns="0" bIns="0" rtlCol="0">
            <a:spAutoFit/>
          </a:bodyPr>
          <a:lstStyle/>
          <a:p>
            <a:pPr algn="ctr"/>
            <a:r>
              <a:rPr lang="en-US" sz="3200" dirty="0"/>
              <a:t>Resiliency &amp; Scalability</a:t>
            </a:r>
          </a:p>
        </p:txBody>
      </p:sp>
      <p:grpSp>
        <p:nvGrpSpPr>
          <p:cNvPr id="10" name="Group 9">
            <a:extLst>
              <a:ext uri="{FF2B5EF4-FFF2-40B4-BE49-F238E27FC236}">
                <a16:creationId xmlns:a16="http://schemas.microsoft.com/office/drawing/2014/main" id="{F803E183-DB4E-4F88-81E0-DB40CE83477F}"/>
              </a:ext>
            </a:extLst>
          </p:cNvPr>
          <p:cNvGrpSpPr/>
          <p:nvPr/>
        </p:nvGrpSpPr>
        <p:grpSpPr>
          <a:xfrm>
            <a:off x="4430153" y="3568798"/>
            <a:ext cx="816806" cy="1093805"/>
            <a:chOff x="1688554" y="4866542"/>
            <a:chExt cx="816806" cy="1093805"/>
          </a:xfrm>
        </p:grpSpPr>
        <p:pic>
          <p:nvPicPr>
            <p:cNvPr id="11" name="Graphic 10">
              <a:extLst>
                <a:ext uri="{FF2B5EF4-FFF2-40B4-BE49-F238E27FC236}">
                  <a16:creationId xmlns:a16="http://schemas.microsoft.com/office/drawing/2014/main" id="{E852257B-81AD-4AF4-8AC5-D6381FB58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2" name="TextBox 11">
              <a:extLst>
                <a:ext uri="{FF2B5EF4-FFF2-40B4-BE49-F238E27FC236}">
                  <a16:creationId xmlns:a16="http://schemas.microsoft.com/office/drawing/2014/main" id="{4E0ED014-7A65-4FBC-AAD7-030A4C783B0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14" name="Rectangle 13">
            <a:extLst>
              <a:ext uri="{FF2B5EF4-FFF2-40B4-BE49-F238E27FC236}">
                <a16:creationId xmlns:a16="http://schemas.microsoft.com/office/drawing/2014/main" id="{8D96D16E-8A03-4665-A1B7-61A2F5564B95}"/>
              </a:ext>
            </a:extLst>
          </p:cNvPr>
          <p:cNvSpPr/>
          <p:nvPr/>
        </p:nvSpPr>
        <p:spPr bwMode="auto">
          <a:xfrm>
            <a:off x="7876886" y="3429000"/>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FC179548-20C1-4566-85B6-C5866B84DFBA}"/>
              </a:ext>
            </a:extLst>
          </p:cNvPr>
          <p:cNvGrpSpPr/>
          <p:nvPr/>
        </p:nvGrpSpPr>
        <p:grpSpPr>
          <a:xfrm>
            <a:off x="5970696" y="3582425"/>
            <a:ext cx="816806" cy="1093805"/>
            <a:chOff x="1688554" y="4866542"/>
            <a:chExt cx="816806" cy="1093805"/>
          </a:xfrm>
        </p:grpSpPr>
        <p:pic>
          <p:nvPicPr>
            <p:cNvPr id="16" name="Graphic 15">
              <a:extLst>
                <a:ext uri="{FF2B5EF4-FFF2-40B4-BE49-F238E27FC236}">
                  <a16:creationId xmlns:a16="http://schemas.microsoft.com/office/drawing/2014/main" id="{701270BB-65C1-4D04-8B2C-649A2EF40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7" name="TextBox 16">
              <a:extLst>
                <a:ext uri="{FF2B5EF4-FFF2-40B4-BE49-F238E27FC236}">
                  <a16:creationId xmlns:a16="http://schemas.microsoft.com/office/drawing/2014/main" id="{FFE9C2DB-F73B-464B-8C5B-2DFD5B959432}"/>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grpSp>
        <p:nvGrpSpPr>
          <p:cNvPr id="18" name="Group 17">
            <a:extLst>
              <a:ext uri="{FF2B5EF4-FFF2-40B4-BE49-F238E27FC236}">
                <a16:creationId xmlns:a16="http://schemas.microsoft.com/office/drawing/2014/main" id="{0E084D27-2D97-463F-B0F9-2B2A9DD37082}"/>
              </a:ext>
            </a:extLst>
          </p:cNvPr>
          <p:cNvGrpSpPr/>
          <p:nvPr/>
        </p:nvGrpSpPr>
        <p:grpSpPr>
          <a:xfrm>
            <a:off x="8038312" y="3568798"/>
            <a:ext cx="816806" cy="1093805"/>
            <a:chOff x="1688554" y="4866542"/>
            <a:chExt cx="816806" cy="1093805"/>
          </a:xfrm>
        </p:grpSpPr>
        <p:pic>
          <p:nvPicPr>
            <p:cNvPr id="19" name="Graphic 18">
              <a:extLst>
                <a:ext uri="{FF2B5EF4-FFF2-40B4-BE49-F238E27FC236}">
                  <a16:creationId xmlns:a16="http://schemas.microsoft.com/office/drawing/2014/main" id="{FA1D4D77-1B40-4FBA-9B84-234F4D662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20" name="TextBox 19">
              <a:extLst>
                <a:ext uri="{FF2B5EF4-FFF2-40B4-BE49-F238E27FC236}">
                  <a16:creationId xmlns:a16="http://schemas.microsoft.com/office/drawing/2014/main" id="{D9DE8705-7975-4856-A69B-25F6B36D349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21" name="TextBox 20">
            <a:extLst>
              <a:ext uri="{FF2B5EF4-FFF2-40B4-BE49-F238E27FC236}">
                <a16:creationId xmlns:a16="http://schemas.microsoft.com/office/drawing/2014/main" id="{2A061145-D9C0-4134-83A8-BBD80E7F7D10}"/>
              </a:ext>
            </a:extLst>
          </p:cNvPr>
          <p:cNvSpPr txBox="1"/>
          <p:nvPr/>
        </p:nvSpPr>
        <p:spPr>
          <a:xfrm>
            <a:off x="844062" y="585571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5" name="TextBox 24">
            <a:extLst>
              <a:ext uri="{FF2B5EF4-FFF2-40B4-BE49-F238E27FC236}">
                <a16:creationId xmlns:a16="http://schemas.microsoft.com/office/drawing/2014/main" id="{264B4D0D-6FB2-4CEC-9F6F-B494D51FC7D0}"/>
              </a:ext>
            </a:extLst>
          </p:cNvPr>
          <p:cNvSpPr txBox="1"/>
          <p:nvPr/>
        </p:nvSpPr>
        <p:spPr>
          <a:xfrm>
            <a:off x="4320094" y="584252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6" name="TextBox 25">
            <a:extLst>
              <a:ext uri="{FF2B5EF4-FFF2-40B4-BE49-F238E27FC236}">
                <a16:creationId xmlns:a16="http://schemas.microsoft.com/office/drawing/2014/main" id="{7960E818-AA9D-4E1A-8ADE-136D1498D6CC}"/>
              </a:ext>
            </a:extLst>
          </p:cNvPr>
          <p:cNvSpPr txBox="1"/>
          <p:nvPr/>
        </p:nvSpPr>
        <p:spPr>
          <a:xfrm>
            <a:off x="7903699" y="5897913"/>
            <a:ext cx="878446" cy="430887"/>
          </a:xfrm>
          <a:prstGeom prst="rect">
            <a:avLst/>
          </a:prstGeom>
          <a:noFill/>
        </p:spPr>
        <p:txBody>
          <a:bodyPr wrap="none" lIns="0" tIns="0" rIns="0" bIns="0" rtlCol="0">
            <a:spAutoFit/>
          </a:bodyPr>
          <a:lstStyle/>
          <a:p>
            <a:pPr algn="l"/>
            <a:r>
              <a:rPr lang="en-US" sz="2800" dirty="0"/>
              <a:t>Node</a:t>
            </a:r>
            <a:endParaRPr lang="en-US" sz="2000" dirty="0"/>
          </a:p>
        </p:txBody>
      </p:sp>
      <p:grpSp>
        <p:nvGrpSpPr>
          <p:cNvPr id="27" name="Group 26">
            <a:extLst>
              <a:ext uri="{FF2B5EF4-FFF2-40B4-BE49-F238E27FC236}">
                <a16:creationId xmlns:a16="http://schemas.microsoft.com/office/drawing/2014/main" id="{AC20D3F6-6D31-4A7E-A474-8130D3459365}"/>
              </a:ext>
            </a:extLst>
          </p:cNvPr>
          <p:cNvGrpSpPr/>
          <p:nvPr/>
        </p:nvGrpSpPr>
        <p:grpSpPr>
          <a:xfrm>
            <a:off x="9639457" y="3582425"/>
            <a:ext cx="816806" cy="1093805"/>
            <a:chOff x="1688554" y="4866542"/>
            <a:chExt cx="816806" cy="1093805"/>
          </a:xfrm>
        </p:grpSpPr>
        <p:pic>
          <p:nvPicPr>
            <p:cNvPr id="28" name="Graphic 27">
              <a:extLst>
                <a:ext uri="{FF2B5EF4-FFF2-40B4-BE49-F238E27FC236}">
                  <a16:creationId xmlns:a16="http://schemas.microsoft.com/office/drawing/2014/main" id="{EBE10F55-5379-4122-9A72-B77E209A5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554" y="4866542"/>
              <a:ext cx="816806" cy="816806"/>
            </a:xfrm>
            <a:prstGeom prst="rect">
              <a:avLst/>
            </a:prstGeom>
          </p:spPr>
        </p:pic>
        <p:sp>
          <p:nvSpPr>
            <p:cNvPr id="29" name="TextBox 28">
              <a:extLst>
                <a:ext uri="{FF2B5EF4-FFF2-40B4-BE49-F238E27FC236}">
                  <a16:creationId xmlns:a16="http://schemas.microsoft.com/office/drawing/2014/main" id="{78EBC03A-7DF9-47AF-90FB-6E32C2E47767}"/>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cxnSp>
        <p:nvCxnSpPr>
          <p:cNvPr id="31" name="Straight Arrow Connector 30">
            <a:extLst>
              <a:ext uri="{FF2B5EF4-FFF2-40B4-BE49-F238E27FC236}">
                <a16:creationId xmlns:a16="http://schemas.microsoft.com/office/drawing/2014/main" id="{1E5F971B-5A6C-4FAD-AB20-0DB41174A399}"/>
              </a:ext>
            </a:extLst>
          </p:cNvPr>
          <p:cNvCxnSpPr>
            <a:cxnSpLocks/>
            <a:stCxn id="28" idx="0"/>
          </p:cNvCxnSpPr>
          <p:nvPr/>
        </p:nvCxnSpPr>
        <p:spPr>
          <a:xfrm flipV="1">
            <a:off x="10047860" y="2816140"/>
            <a:ext cx="0" cy="766285"/>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D1A7FAF-61BB-43A2-8A6A-D6CA772301F4}"/>
              </a:ext>
            </a:extLst>
          </p:cNvPr>
          <p:cNvSpPr/>
          <p:nvPr/>
        </p:nvSpPr>
        <p:spPr>
          <a:xfrm>
            <a:off x="9814623" y="2040833"/>
            <a:ext cx="487633" cy="923330"/>
          </a:xfrm>
          <a:prstGeom prst="rect">
            <a:avLst/>
          </a:prstGeom>
          <a:noFill/>
        </p:spPr>
        <p:txBody>
          <a:bodyPr wrap="none" lIns="91440" tIns="45720" rIns="91440" bIns="45720">
            <a:spAutoFit/>
          </a:bodyPr>
          <a:lstStyle/>
          <a:p>
            <a:pPr algn="ctr"/>
            <a:r>
              <a:rPr lang="en-US" sz="5400" b="1" cap="none" spc="0" dirty="0">
                <a:ln w="10160">
                  <a:solidFill>
                    <a:srgbClr val="FF9349"/>
                  </a:solidFill>
                  <a:prstDash val="solid"/>
                </a:ln>
                <a:solidFill>
                  <a:schemeClr val="bg1"/>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160605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4"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fill="hold"/>
                                        <p:tgtEl>
                                          <p:spTgt spid="31"/>
                                        </p:tgtEl>
                                        <p:attrNameLst>
                                          <p:attrName>ppt_x</p:attrName>
                                        </p:attrNameLst>
                                      </p:cBhvr>
                                      <p:tavLst>
                                        <p:tav tm="0">
                                          <p:val>
                                            <p:strVal val="#ppt_x"/>
                                          </p:val>
                                        </p:tav>
                                        <p:tav tm="100000">
                                          <p:val>
                                            <p:strVal val="#ppt_x"/>
                                          </p:val>
                                        </p:tav>
                                      </p:tavLst>
                                    </p:anim>
                                    <p:anim calcmode="lin" valueType="num">
                                      <p:cBhvr>
                                        <p:cTn id="45" dur="500" fill="hold"/>
                                        <p:tgtEl>
                                          <p:spTgt spid="31"/>
                                        </p:tgtEl>
                                        <p:attrNameLst>
                                          <p:attrName>ppt_y</p:attrName>
                                        </p:attrNameLst>
                                      </p:cBhvr>
                                      <p:tavLst>
                                        <p:tav tm="0">
                                          <p:val>
                                            <p:strVal val="#ppt_y+#ppt_h/2"/>
                                          </p:val>
                                        </p:tav>
                                        <p:tav tm="100000">
                                          <p:val>
                                            <p:strVal val="#ppt_y"/>
                                          </p:val>
                                        </p:tav>
                                      </p:tavLst>
                                    </p:anim>
                                    <p:anim calcmode="lin" valueType="num">
                                      <p:cBhvr>
                                        <p:cTn id="46" dur="500" fill="hold"/>
                                        <p:tgtEl>
                                          <p:spTgt spid="31"/>
                                        </p:tgtEl>
                                        <p:attrNameLst>
                                          <p:attrName>ppt_w</p:attrName>
                                        </p:attrNameLst>
                                      </p:cBhvr>
                                      <p:tavLst>
                                        <p:tav tm="0">
                                          <p:val>
                                            <p:strVal val="#ppt_w"/>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P spid="21" grpId="0"/>
      <p:bldP spid="25" grpId="0"/>
      <p:bldP spid="26"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pic>
        <p:nvPicPr>
          <p:cNvPr id="5"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961B990F-5FB2-4B27-84E5-14D427CB6997}"/>
              </a:ext>
            </a:extLst>
          </p:cNvPr>
          <p:cNvPicPr>
            <a:picLocks noChangeAspect="1"/>
          </p:cNvPicPr>
          <p:nvPr/>
        </p:nvPicPr>
        <p:blipFill>
          <a:blip r:embed="rId3"/>
          <a:stretch>
            <a:fillRect/>
          </a:stretch>
        </p:blipFill>
        <p:spPr>
          <a:xfrm>
            <a:off x="582125" y="2816560"/>
            <a:ext cx="1956816" cy="469392"/>
          </a:xfrm>
          <a:prstGeom prst="rect">
            <a:avLst/>
          </a:prstGeom>
        </p:spPr>
      </p:pic>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4"/>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4"/>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5"/>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6"/>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5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latin typeface="+mj-lt"/>
                <a:hlinkClick r:id="rId3"/>
              </a:rPr>
              <a:t>Get the Color Contrast Analyzer</a:t>
            </a:r>
            <a:endParaRPr lang="en-US" sz="1000" dirty="0">
              <a:latin typeface="+mj-lt"/>
            </a:endParaRPr>
          </a:p>
          <a:p>
            <a:pPr>
              <a:spcBef>
                <a:spcPts val="600"/>
              </a:spcBef>
            </a:pPr>
            <a:r>
              <a:rPr lang="en-US" sz="1000" dirty="0">
                <a:latin typeface="+mj-lt"/>
                <a:hlinkClick r:id="rId4"/>
              </a:rPr>
              <a:t>Get more information on accessibility </a:t>
            </a:r>
            <a:endParaRPr lang="en-US" sz="1000" dirty="0">
              <a:latin typeface="+mj-lt"/>
            </a:endParaRPr>
          </a:p>
          <a:p>
            <a:pPr>
              <a:spcBef>
                <a:spcPts val="600"/>
              </a:spcBef>
            </a:pPr>
            <a:r>
              <a:rPr lang="en-US" sz="1000" dirty="0">
                <a:latin typeface="+mj-lt"/>
                <a:hlinkClick r:id="rId5"/>
              </a:rPr>
              <a:t>Get the Microsoft color guidelines PDF</a:t>
            </a:r>
            <a:endParaRPr lang="en-US" sz="1050" dirty="0">
              <a:latin typeface="+mj-lt"/>
            </a:endParaRPr>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91011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bwMode="ltGray">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bwMode="ltGray">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bwMode="ltGray">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bwMode="ltGray">
          <a:xfrm>
            <a:off x="8134462" y="3669875"/>
            <a:ext cx="3474718" cy="1965776"/>
          </a:xfrm>
          <a:prstGeom prst="rect">
            <a:avLst/>
          </a:prstGeom>
        </p:spPr>
      </p:pic>
    </p:spTree>
    <p:extLst>
      <p:ext uri="{BB962C8B-B14F-4D97-AF65-F5344CB8AC3E}">
        <p14:creationId xmlns:p14="http://schemas.microsoft.com/office/powerpoint/2010/main" val="4107298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737538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Software code layout</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0" y="1436688"/>
            <a:ext cx="3788358" cy="446148"/>
          </a:xfrm>
        </p:spPr>
        <p:txBody>
          <a:bodyPr/>
          <a:lstStyle/>
          <a:p>
            <a:r>
              <a:rPr lang="en-US" dirty="0"/>
              <a:t>main.js</a:t>
            </a:r>
          </a:p>
        </p:txBody>
      </p:sp>
      <p:sp>
        <p:nvSpPr>
          <p:cNvPr id="5" name="Text Placeholder 4"/>
          <p:cNvSpPr>
            <a:spLocks noGrp="1"/>
          </p:cNvSpPr>
          <p:nvPr>
            <p:ph type="body" sz="quarter" idx="10"/>
          </p:nvPr>
        </p:nvSpPr>
        <p:spPr>
          <a:xfrm>
            <a:off x="588963" y="2098675"/>
            <a:ext cx="11017250" cy="2141484"/>
          </a:xfrm>
        </p:spPr>
        <p:txBody>
          <a:bodyPr/>
          <a:lstStyle/>
          <a:p>
            <a:r>
              <a:rPr lang="en-US" sz="2399" dirty="0">
                <a:solidFill>
                  <a:srgbClr val="0000FF"/>
                </a:solidFill>
              </a:rPr>
              <a:t>async</a:t>
            </a:r>
            <a:r>
              <a:rPr lang="en-US" sz="2399" dirty="0"/>
              <a:t> </a:t>
            </a:r>
            <a:r>
              <a:rPr lang="en-US" sz="2399" dirty="0">
                <a:solidFill>
                  <a:srgbClr val="795E26"/>
                </a:solidFill>
              </a:rPr>
              <a:t>loadHeroes</a:t>
            </a:r>
            <a:r>
              <a:rPr lang="en-US" sz="2399" dirty="0"/>
              <a:t>() {</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a:solidFill>
                  <a:srgbClr val="0000FF"/>
                </a:solidFill>
              </a:rPr>
              <a:t>this</a:t>
            </a:r>
            <a:r>
              <a:rPr lang="en-US" sz="2399" dirty="0"/>
              <a:t>.</a:t>
            </a:r>
            <a:r>
              <a:rPr lang="en-US" sz="2399" dirty="0">
                <a:solidFill>
                  <a:srgbClr val="795E26"/>
                </a:solidFill>
              </a:rPr>
              <a:t>getHeroesAction</a:t>
            </a:r>
            <a:r>
              <a:rPr lang="en-US" sz="2399" dirty="0"/>
              <a:t>();</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Tree>
    <p:extLst>
      <p:ext uri="{BB962C8B-B14F-4D97-AF65-F5344CB8AC3E}">
        <p14:creationId xmlns:p14="http://schemas.microsoft.com/office/powerpoint/2010/main" val="3210331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1789865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BA00D-C990-4CD1-AFFC-CA0A69530928}"/>
              </a:ext>
            </a:extLst>
          </p:cNvPr>
          <p:cNvSpPr/>
          <p:nvPr/>
        </p:nvSpPr>
        <p:spPr bwMode="auto">
          <a:xfrm>
            <a:off x="4289624" y="3429001"/>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226B3BFA-1C71-43D1-874A-F48DE8A3FD9D}"/>
              </a:ext>
            </a:extLst>
          </p:cNvPr>
          <p:cNvSpPr/>
          <p:nvPr/>
        </p:nvSpPr>
        <p:spPr bwMode="auto">
          <a:xfrm>
            <a:off x="817249" y="3429002"/>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50716E-B9FD-42C0-A4CD-8E446DF155D4}"/>
              </a:ext>
            </a:extLst>
          </p:cNvPr>
          <p:cNvGrpSpPr/>
          <p:nvPr/>
        </p:nvGrpSpPr>
        <p:grpSpPr>
          <a:xfrm>
            <a:off x="1026539" y="3568798"/>
            <a:ext cx="816806" cy="1093805"/>
            <a:chOff x="1688554" y="4866542"/>
            <a:chExt cx="816806" cy="1093805"/>
          </a:xfrm>
        </p:grpSpPr>
        <p:pic>
          <p:nvPicPr>
            <p:cNvPr id="5" name="Graphic 4">
              <a:extLst>
                <a:ext uri="{FF2B5EF4-FFF2-40B4-BE49-F238E27FC236}">
                  <a16:creationId xmlns:a16="http://schemas.microsoft.com/office/drawing/2014/main" id="{BD9999B4-C93B-40D0-9130-DB31030BA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6" name="TextBox 5">
              <a:extLst>
                <a:ext uri="{FF2B5EF4-FFF2-40B4-BE49-F238E27FC236}">
                  <a16:creationId xmlns:a16="http://schemas.microsoft.com/office/drawing/2014/main" id="{306EADEC-7581-4321-AF94-1927E7FE15BB}"/>
                </a:ext>
              </a:extLst>
            </p:cNvPr>
            <p:cNvSpPr txBox="1"/>
            <p:nvPr/>
          </p:nvSpPr>
          <p:spPr>
            <a:xfrm>
              <a:off x="1863720" y="5683348"/>
              <a:ext cx="466474" cy="276999"/>
            </a:xfrm>
            <a:prstGeom prst="rect">
              <a:avLst/>
            </a:prstGeom>
            <a:noFill/>
          </p:spPr>
          <p:txBody>
            <a:bodyPr wrap="square" lIns="0" tIns="0" rIns="0" bIns="0" rtlCol="0">
              <a:spAutoFit/>
            </a:bodyPr>
            <a:lstStyle/>
            <a:p>
              <a:pPr algn="l"/>
              <a:r>
                <a:rPr lang="en-US" sz="1800" dirty="0"/>
                <a:t>POD</a:t>
              </a:r>
            </a:p>
          </p:txBody>
        </p:sp>
      </p:grpSp>
      <p:sp>
        <p:nvSpPr>
          <p:cNvPr id="7" name="TextBox 6">
            <a:extLst>
              <a:ext uri="{FF2B5EF4-FFF2-40B4-BE49-F238E27FC236}">
                <a16:creationId xmlns:a16="http://schemas.microsoft.com/office/drawing/2014/main" id="{156FB02D-73C9-47B1-9CB0-BC80E5A45936}"/>
              </a:ext>
            </a:extLst>
          </p:cNvPr>
          <p:cNvSpPr txBox="1"/>
          <p:nvPr/>
        </p:nvSpPr>
        <p:spPr>
          <a:xfrm>
            <a:off x="844062" y="126536"/>
            <a:ext cx="9988061" cy="492443"/>
          </a:xfrm>
          <a:prstGeom prst="rect">
            <a:avLst/>
          </a:prstGeom>
          <a:noFill/>
        </p:spPr>
        <p:txBody>
          <a:bodyPr wrap="square" lIns="0" tIns="0" rIns="0" bIns="0" rtlCol="0">
            <a:spAutoFit/>
          </a:bodyPr>
          <a:lstStyle/>
          <a:p>
            <a:pPr algn="ctr"/>
            <a:r>
              <a:rPr lang="en-US" sz="3200" dirty="0"/>
              <a:t>Service</a:t>
            </a:r>
          </a:p>
        </p:txBody>
      </p:sp>
      <p:grpSp>
        <p:nvGrpSpPr>
          <p:cNvPr id="10" name="Group 9">
            <a:extLst>
              <a:ext uri="{FF2B5EF4-FFF2-40B4-BE49-F238E27FC236}">
                <a16:creationId xmlns:a16="http://schemas.microsoft.com/office/drawing/2014/main" id="{F803E183-DB4E-4F88-81E0-DB40CE83477F}"/>
              </a:ext>
            </a:extLst>
          </p:cNvPr>
          <p:cNvGrpSpPr/>
          <p:nvPr/>
        </p:nvGrpSpPr>
        <p:grpSpPr>
          <a:xfrm>
            <a:off x="4430153" y="3568798"/>
            <a:ext cx="816806" cy="1093805"/>
            <a:chOff x="1688554" y="4866542"/>
            <a:chExt cx="816806" cy="1093805"/>
          </a:xfrm>
        </p:grpSpPr>
        <p:pic>
          <p:nvPicPr>
            <p:cNvPr id="11" name="Graphic 10">
              <a:extLst>
                <a:ext uri="{FF2B5EF4-FFF2-40B4-BE49-F238E27FC236}">
                  <a16:creationId xmlns:a16="http://schemas.microsoft.com/office/drawing/2014/main" id="{E852257B-81AD-4AF4-8AC5-D6381FB58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2" name="TextBox 11">
              <a:extLst>
                <a:ext uri="{FF2B5EF4-FFF2-40B4-BE49-F238E27FC236}">
                  <a16:creationId xmlns:a16="http://schemas.microsoft.com/office/drawing/2014/main" id="{4E0ED014-7A65-4FBC-AAD7-030A4C783B0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14" name="Rectangle 13">
            <a:extLst>
              <a:ext uri="{FF2B5EF4-FFF2-40B4-BE49-F238E27FC236}">
                <a16:creationId xmlns:a16="http://schemas.microsoft.com/office/drawing/2014/main" id="{8D96D16E-8A03-4665-A1B7-61A2F5564B95}"/>
              </a:ext>
            </a:extLst>
          </p:cNvPr>
          <p:cNvSpPr/>
          <p:nvPr/>
        </p:nvSpPr>
        <p:spPr bwMode="auto">
          <a:xfrm>
            <a:off x="7876886" y="3429000"/>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FC179548-20C1-4566-85B6-C5866B84DFBA}"/>
              </a:ext>
            </a:extLst>
          </p:cNvPr>
          <p:cNvGrpSpPr/>
          <p:nvPr/>
        </p:nvGrpSpPr>
        <p:grpSpPr>
          <a:xfrm>
            <a:off x="5970696" y="3582425"/>
            <a:ext cx="816806" cy="1093805"/>
            <a:chOff x="1688554" y="4866542"/>
            <a:chExt cx="816806" cy="1093805"/>
          </a:xfrm>
        </p:grpSpPr>
        <p:pic>
          <p:nvPicPr>
            <p:cNvPr id="16" name="Graphic 15">
              <a:extLst>
                <a:ext uri="{FF2B5EF4-FFF2-40B4-BE49-F238E27FC236}">
                  <a16:creationId xmlns:a16="http://schemas.microsoft.com/office/drawing/2014/main" id="{701270BB-65C1-4D04-8B2C-649A2EF40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7" name="TextBox 16">
              <a:extLst>
                <a:ext uri="{FF2B5EF4-FFF2-40B4-BE49-F238E27FC236}">
                  <a16:creationId xmlns:a16="http://schemas.microsoft.com/office/drawing/2014/main" id="{FFE9C2DB-F73B-464B-8C5B-2DFD5B959432}"/>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grpSp>
        <p:nvGrpSpPr>
          <p:cNvPr id="18" name="Group 17">
            <a:extLst>
              <a:ext uri="{FF2B5EF4-FFF2-40B4-BE49-F238E27FC236}">
                <a16:creationId xmlns:a16="http://schemas.microsoft.com/office/drawing/2014/main" id="{0E084D27-2D97-463F-B0F9-2B2A9DD37082}"/>
              </a:ext>
            </a:extLst>
          </p:cNvPr>
          <p:cNvGrpSpPr/>
          <p:nvPr/>
        </p:nvGrpSpPr>
        <p:grpSpPr>
          <a:xfrm>
            <a:off x="8038312" y="3568798"/>
            <a:ext cx="816806" cy="1093805"/>
            <a:chOff x="1688554" y="4866542"/>
            <a:chExt cx="816806" cy="1093805"/>
          </a:xfrm>
        </p:grpSpPr>
        <p:pic>
          <p:nvPicPr>
            <p:cNvPr id="19" name="Graphic 18">
              <a:extLst>
                <a:ext uri="{FF2B5EF4-FFF2-40B4-BE49-F238E27FC236}">
                  <a16:creationId xmlns:a16="http://schemas.microsoft.com/office/drawing/2014/main" id="{FA1D4D77-1B40-4FBA-9B84-234F4D662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20" name="TextBox 19">
              <a:extLst>
                <a:ext uri="{FF2B5EF4-FFF2-40B4-BE49-F238E27FC236}">
                  <a16:creationId xmlns:a16="http://schemas.microsoft.com/office/drawing/2014/main" id="{D9DE8705-7975-4856-A69B-25F6B36D349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21" name="TextBox 20">
            <a:extLst>
              <a:ext uri="{FF2B5EF4-FFF2-40B4-BE49-F238E27FC236}">
                <a16:creationId xmlns:a16="http://schemas.microsoft.com/office/drawing/2014/main" id="{2A061145-D9C0-4134-83A8-BBD80E7F7D10}"/>
              </a:ext>
            </a:extLst>
          </p:cNvPr>
          <p:cNvSpPr txBox="1"/>
          <p:nvPr/>
        </p:nvSpPr>
        <p:spPr>
          <a:xfrm>
            <a:off x="844062" y="585571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5" name="TextBox 24">
            <a:extLst>
              <a:ext uri="{FF2B5EF4-FFF2-40B4-BE49-F238E27FC236}">
                <a16:creationId xmlns:a16="http://schemas.microsoft.com/office/drawing/2014/main" id="{264B4D0D-6FB2-4CEC-9F6F-B494D51FC7D0}"/>
              </a:ext>
            </a:extLst>
          </p:cNvPr>
          <p:cNvSpPr txBox="1"/>
          <p:nvPr/>
        </p:nvSpPr>
        <p:spPr>
          <a:xfrm>
            <a:off x="4320094" y="584252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6" name="TextBox 25">
            <a:extLst>
              <a:ext uri="{FF2B5EF4-FFF2-40B4-BE49-F238E27FC236}">
                <a16:creationId xmlns:a16="http://schemas.microsoft.com/office/drawing/2014/main" id="{7960E818-AA9D-4E1A-8ADE-136D1498D6CC}"/>
              </a:ext>
            </a:extLst>
          </p:cNvPr>
          <p:cNvSpPr txBox="1"/>
          <p:nvPr/>
        </p:nvSpPr>
        <p:spPr>
          <a:xfrm>
            <a:off x="7903699" y="5897913"/>
            <a:ext cx="878446" cy="430887"/>
          </a:xfrm>
          <a:prstGeom prst="rect">
            <a:avLst/>
          </a:prstGeom>
          <a:noFill/>
        </p:spPr>
        <p:txBody>
          <a:bodyPr wrap="none" lIns="0" tIns="0" rIns="0" bIns="0" rtlCol="0">
            <a:spAutoFit/>
          </a:bodyPr>
          <a:lstStyle/>
          <a:p>
            <a:pPr algn="l"/>
            <a:r>
              <a:rPr lang="en-US" sz="2800" dirty="0"/>
              <a:t>Node</a:t>
            </a:r>
            <a:endParaRPr lang="en-US" sz="2000" dirty="0"/>
          </a:p>
        </p:txBody>
      </p:sp>
      <p:grpSp>
        <p:nvGrpSpPr>
          <p:cNvPr id="27" name="Group 26">
            <a:extLst>
              <a:ext uri="{FF2B5EF4-FFF2-40B4-BE49-F238E27FC236}">
                <a16:creationId xmlns:a16="http://schemas.microsoft.com/office/drawing/2014/main" id="{AC20D3F6-6D31-4A7E-A474-8130D3459365}"/>
              </a:ext>
            </a:extLst>
          </p:cNvPr>
          <p:cNvGrpSpPr/>
          <p:nvPr/>
        </p:nvGrpSpPr>
        <p:grpSpPr>
          <a:xfrm>
            <a:off x="9639457" y="3582425"/>
            <a:ext cx="816806" cy="1093805"/>
            <a:chOff x="1688554" y="4866542"/>
            <a:chExt cx="816806" cy="1093805"/>
          </a:xfrm>
        </p:grpSpPr>
        <p:pic>
          <p:nvPicPr>
            <p:cNvPr id="28" name="Graphic 27">
              <a:extLst>
                <a:ext uri="{FF2B5EF4-FFF2-40B4-BE49-F238E27FC236}">
                  <a16:creationId xmlns:a16="http://schemas.microsoft.com/office/drawing/2014/main" id="{EBE10F55-5379-4122-9A72-B77E209A5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554" y="4866542"/>
              <a:ext cx="816806" cy="816806"/>
            </a:xfrm>
            <a:prstGeom prst="rect">
              <a:avLst/>
            </a:prstGeom>
          </p:spPr>
        </p:pic>
        <p:sp>
          <p:nvSpPr>
            <p:cNvPr id="29" name="TextBox 28">
              <a:extLst>
                <a:ext uri="{FF2B5EF4-FFF2-40B4-BE49-F238E27FC236}">
                  <a16:creationId xmlns:a16="http://schemas.microsoft.com/office/drawing/2014/main" id="{78EBC03A-7DF9-47AF-90FB-6E32C2E47767}"/>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pic>
        <p:nvPicPr>
          <p:cNvPr id="32" name="Graphic 31">
            <a:extLst>
              <a:ext uri="{FF2B5EF4-FFF2-40B4-BE49-F238E27FC236}">
                <a16:creationId xmlns:a16="http://schemas.microsoft.com/office/drawing/2014/main" id="{3EDCEB76-EDC7-4EC6-A3C6-128442FBC2B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5842" y="877333"/>
            <a:ext cx="1044500" cy="878046"/>
          </a:xfrm>
          <a:prstGeom prst="rect">
            <a:avLst/>
          </a:prstGeom>
        </p:spPr>
      </p:pic>
      <p:sp>
        <p:nvSpPr>
          <p:cNvPr id="2" name="TextBox 1">
            <a:extLst>
              <a:ext uri="{FF2B5EF4-FFF2-40B4-BE49-F238E27FC236}">
                <a16:creationId xmlns:a16="http://schemas.microsoft.com/office/drawing/2014/main" id="{2A63E287-EF58-4142-92EC-45F1CF7F113E}"/>
              </a:ext>
            </a:extLst>
          </p:cNvPr>
          <p:cNvSpPr txBox="1"/>
          <p:nvPr/>
        </p:nvSpPr>
        <p:spPr>
          <a:xfrm>
            <a:off x="3785415" y="1165988"/>
            <a:ext cx="1465145" cy="615553"/>
          </a:xfrm>
          <a:prstGeom prst="rect">
            <a:avLst/>
          </a:prstGeom>
          <a:noFill/>
        </p:spPr>
        <p:txBody>
          <a:bodyPr wrap="none" lIns="0" tIns="0" rIns="0" bIns="0" rtlCol="0">
            <a:spAutoFit/>
          </a:bodyPr>
          <a:lstStyle/>
          <a:p>
            <a:pPr algn="ctr"/>
            <a:r>
              <a:rPr lang="en-US" sz="2000" dirty="0" err="1"/>
              <a:t>MyService</a:t>
            </a:r>
            <a:endParaRPr lang="en-US" sz="2000" dirty="0"/>
          </a:p>
          <a:p>
            <a:pPr algn="ctr"/>
            <a:r>
              <a:rPr lang="en-US" sz="2000" dirty="0"/>
              <a:t>10.244.6.1:80</a:t>
            </a:r>
          </a:p>
        </p:txBody>
      </p:sp>
      <p:cxnSp>
        <p:nvCxnSpPr>
          <p:cNvPr id="4" name="Straight Arrow Connector 3">
            <a:extLst>
              <a:ext uri="{FF2B5EF4-FFF2-40B4-BE49-F238E27FC236}">
                <a16:creationId xmlns:a16="http://schemas.microsoft.com/office/drawing/2014/main" id="{29C1AAF6-318D-437A-84F1-4848AA84934F}"/>
              </a:ext>
            </a:extLst>
          </p:cNvPr>
          <p:cNvCxnSpPr>
            <a:cxnSpLocks/>
            <a:stCxn id="28" idx="0"/>
          </p:cNvCxnSpPr>
          <p:nvPr/>
        </p:nvCxnSpPr>
        <p:spPr>
          <a:xfrm flipH="1" flipV="1">
            <a:off x="6505732" y="1473765"/>
            <a:ext cx="3542128" cy="2108660"/>
          </a:xfrm>
          <a:prstGeom prst="straightConnector1">
            <a:avLst/>
          </a:prstGeom>
          <a:ln w="38100">
            <a:solidFill>
              <a:srgbClr val="FF9349"/>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AD5F5C-6B4F-40AA-B67A-EA00EB35C63D}"/>
              </a:ext>
            </a:extLst>
          </p:cNvPr>
          <p:cNvCxnSpPr>
            <a:cxnSpLocks/>
          </p:cNvCxnSpPr>
          <p:nvPr/>
        </p:nvCxnSpPr>
        <p:spPr>
          <a:xfrm>
            <a:off x="5970696" y="1755379"/>
            <a:ext cx="2514976" cy="1824586"/>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1D32831-A180-44FC-91EF-50A11DAC2B78}"/>
              </a:ext>
            </a:extLst>
          </p:cNvPr>
          <p:cNvCxnSpPr>
            <a:cxnSpLocks/>
            <a:endCxn id="5" idx="0"/>
          </p:cNvCxnSpPr>
          <p:nvPr/>
        </p:nvCxnSpPr>
        <p:spPr>
          <a:xfrm flipH="1">
            <a:off x="1434942" y="1755379"/>
            <a:ext cx="4535754" cy="1813419"/>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5393E2D-110E-469A-BCC7-859EEA7A28FA}"/>
              </a:ext>
            </a:extLst>
          </p:cNvPr>
          <p:cNvCxnSpPr>
            <a:cxnSpLocks/>
            <a:endCxn id="11" idx="0"/>
          </p:cNvCxnSpPr>
          <p:nvPr/>
        </p:nvCxnSpPr>
        <p:spPr>
          <a:xfrm flipH="1">
            <a:off x="4838556" y="1755379"/>
            <a:ext cx="1132140" cy="1813419"/>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1E46ADB-52FC-41AB-8FDC-37ABDA16B9B2}"/>
              </a:ext>
            </a:extLst>
          </p:cNvPr>
          <p:cNvCxnSpPr>
            <a:cxnSpLocks/>
            <a:endCxn id="16" idx="0"/>
          </p:cNvCxnSpPr>
          <p:nvPr/>
        </p:nvCxnSpPr>
        <p:spPr>
          <a:xfrm>
            <a:off x="5970696" y="1755379"/>
            <a:ext cx="408403" cy="1827046"/>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35755C5-D4DE-4327-986D-F0B0F93A205A}"/>
              </a:ext>
            </a:extLst>
          </p:cNvPr>
          <p:cNvSpPr txBox="1"/>
          <p:nvPr/>
        </p:nvSpPr>
        <p:spPr>
          <a:xfrm rot="1931495">
            <a:off x="7900493" y="2300209"/>
            <a:ext cx="884858" cy="184666"/>
          </a:xfrm>
          <a:prstGeom prst="rect">
            <a:avLst/>
          </a:prstGeom>
          <a:noFill/>
        </p:spPr>
        <p:txBody>
          <a:bodyPr wrap="none" lIns="0" tIns="0" rIns="0" bIns="0" rtlCol="0">
            <a:spAutoFit/>
          </a:bodyPr>
          <a:lstStyle/>
          <a:p>
            <a:pPr algn="l"/>
            <a:r>
              <a:rPr lang="en-US" sz="1200" dirty="0"/>
              <a:t>10.244.6.1:80</a:t>
            </a:r>
            <a:endParaRPr lang="en-US" sz="2000" dirty="0"/>
          </a:p>
        </p:txBody>
      </p:sp>
    </p:spTree>
    <p:extLst>
      <p:ext uri="{BB962C8B-B14F-4D97-AF65-F5344CB8AC3E}">
        <p14:creationId xmlns:p14="http://schemas.microsoft.com/office/powerpoint/2010/main" val="3781934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BA00D-C990-4CD1-AFFC-CA0A69530928}"/>
              </a:ext>
            </a:extLst>
          </p:cNvPr>
          <p:cNvSpPr/>
          <p:nvPr/>
        </p:nvSpPr>
        <p:spPr bwMode="auto">
          <a:xfrm>
            <a:off x="4289624" y="3429001"/>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26B3BFA-1C71-43D1-874A-F48DE8A3FD9D}"/>
              </a:ext>
            </a:extLst>
          </p:cNvPr>
          <p:cNvSpPr/>
          <p:nvPr/>
        </p:nvSpPr>
        <p:spPr bwMode="auto">
          <a:xfrm>
            <a:off x="817249" y="3429002"/>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E950716E-B9FD-42C0-A4CD-8E446DF155D4}"/>
              </a:ext>
            </a:extLst>
          </p:cNvPr>
          <p:cNvGrpSpPr/>
          <p:nvPr/>
        </p:nvGrpSpPr>
        <p:grpSpPr>
          <a:xfrm>
            <a:off x="1026539" y="3568798"/>
            <a:ext cx="816806" cy="1093805"/>
            <a:chOff x="1688554" y="4866542"/>
            <a:chExt cx="816806" cy="1093805"/>
          </a:xfrm>
        </p:grpSpPr>
        <p:pic>
          <p:nvPicPr>
            <p:cNvPr id="5" name="Graphic 4">
              <a:extLst>
                <a:ext uri="{FF2B5EF4-FFF2-40B4-BE49-F238E27FC236}">
                  <a16:creationId xmlns:a16="http://schemas.microsoft.com/office/drawing/2014/main" id="{BD9999B4-C93B-40D0-9130-DB31030BA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6" name="TextBox 5">
              <a:extLst>
                <a:ext uri="{FF2B5EF4-FFF2-40B4-BE49-F238E27FC236}">
                  <a16:creationId xmlns:a16="http://schemas.microsoft.com/office/drawing/2014/main" id="{306EADEC-7581-4321-AF94-1927E7FE15BB}"/>
                </a:ext>
              </a:extLst>
            </p:cNvPr>
            <p:cNvSpPr txBox="1"/>
            <p:nvPr/>
          </p:nvSpPr>
          <p:spPr>
            <a:xfrm>
              <a:off x="1863720" y="5683348"/>
              <a:ext cx="46647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sp>
        <p:nvSpPr>
          <p:cNvPr id="7" name="TextBox 6">
            <a:extLst>
              <a:ext uri="{FF2B5EF4-FFF2-40B4-BE49-F238E27FC236}">
                <a16:creationId xmlns:a16="http://schemas.microsoft.com/office/drawing/2014/main" id="{156FB02D-73C9-47B1-9CB0-BC80E5A45936}"/>
              </a:ext>
            </a:extLst>
          </p:cNvPr>
          <p:cNvSpPr txBox="1"/>
          <p:nvPr/>
        </p:nvSpPr>
        <p:spPr>
          <a:xfrm>
            <a:off x="844062" y="126536"/>
            <a:ext cx="998806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Service</a:t>
            </a:r>
          </a:p>
        </p:txBody>
      </p:sp>
      <p:grpSp>
        <p:nvGrpSpPr>
          <p:cNvPr id="10" name="Group 9">
            <a:extLst>
              <a:ext uri="{FF2B5EF4-FFF2-40B4-BE49-F238E27FC236}">
                <a16:creationId xmlns:a16="http://schemas.microsoft.com/office/drawing/2014/main" id="{F803E183-DB4E-4F88-81E0-DB40CE83477F}"/>
              </a:ext>
            </a:extLst>
          </p:cNvPr>
          <p:cNvGrpSpPr/>
          <p:nvPr/>
        </p:nvGrpSpPr>
        <p:grpSpPr>
          <a:xfrm>
            <a:off x="4430153" y="3568798"/>
            <a:ext cx="816806" cy="1093805"/>
            <a:chOff x="1688554" y="4866542"/>
            <a:chExt cx="816806" cy="1093805"/>
          </a:xfrm>
        </p:grpSpPr>
        <p:pic>
          <p:nvPicPr>
            <p:cNvPr id="11" name="Graphic 10">
              <a:extLst>
                <a:ext uri="{FF2B5EF4-FFF2-40B4-BE49-F238E27FC236}">
                  <a16:creationId xmlns:a16="http://schemas.microsoft.com/office/drawing/2014/main" id="{E852257B-81AD-4AF4-8AC5-D6381FB58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2" name="TextBox 11">
              <a:extLst>
                <a:ext uri="{FF2B5EF4-FFF2-40B4-BE49-F238E27FC236}">
                  <a16:creationId xmlns:a16="http://schemas.microsoft.com/office/drawing/2014/main" id="{4E0ED014-7A65-4FBC-AAD7-030A4C783B0D}"/>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sp>
        <p:nvSpPr>
          <p:cNvPr id="14" name="Rectangle 13">
            <a:extLst>
              <a:ext uri="{FF2B5EF4-FFF2-40B4-BE49-F238E27FC236}">
                <a16:creationId xmlns:a16="http://schemas.microsoft.com/office/drawing/2014/main" id="{8D96D16E-8A03-4665-A1B7-61A2F5564B95}"/>
              </a:ext>
            </a:extLst>
          </p:cNvPr>
          <p:cNvSpPr/>
          <p:nvPr/>
        </p:nvSpPr>
        <p:spPr bwMode="auto">
          <a:xfrm>
            <a:off x="7876886" y="3429000"/>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FC179548-20C1-4566-85B6-C5866B84DFBA}"/>
              </a:ext>
            </a:extLst>
          </p:cNvPr>
          <p:cNvGrpSpPr/>
          <p:nvPr/>
        </p:nvGrpSpPr>
        <p:grpSpPr>
          <a:xfrm>
            <a:off x="5970696" y="3582425"/>
            <a:ext cx="816806" cy="1093805"/>
            <a:chOff x="1688554" y="4866542"/>
            <a:chExt cx="816806" cy="1093805"/>
          </a:xfrm>
        </p:grpSpPr>
        <p:pic>
          <p:nvPicPr>
            <p:cNvPr id="16" name="Graphic 15">
              <a:extLst>
                <a:ext uri="{FF2B5EF4-FFF2-40B4-BE49-F238E27FC236}">
                  <a16:creationId xmlns:a16="http://schemas.microsoft.com/office/drawing/2014/main" id="{701270BB-65C1-4D04-8B2C-649A2EF40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7" name="TextBox 16">
              <a:extLst>
                <a:ext uri="{FF2B5EF4-FFF2-40B4-BE49-F238E27FC236}">
                  <a16:creationId xmlns:a16="http://schemas.microsoft.com/office/drawing/2014/main" id="{FFE9C2DB-F73B-464B-8C5B-2DFD5B959432}"/>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grpSp>
        <p:nvGrpSpPr>
          <p:cNvPr id="18" name="Group 17">
            <a:extLst>
              <a:ext uri="{FF2B5EF4-FFF2-40B4-BE49-F238E27FC236}">
                <a16:creationId xmlns:a16="http://schemas.microsoft.com/office/drawing/2014/main" id="{0E084D27-2D97-463F-B0F9-2B2A9DD37082}"/>
              </a:ext>
            </a:extLst>
          </p:cNvPr>
          <p:cNvGrpSpPr/>
          <p:nvPr/>
        </p:nvGrpSpPr>
        <p:grpSpPr>
          <a:xfrm>
            <a:off x="8038312" y="3568798"/>
            <a:ext cx="816806" cy="1093805"/>
            <a:chOff x="1688554" y="4866542"/>
            <a:chExt cx="816806" cy="1093805"/>
          </a:xfrm>
        </p:grpSpPr>
        <p:pic>
          <p:nvPicPr>
            <p:cNvPr id="19" name="Graphic 18">
              <a:extLst>
                <a:ext uri="{FF2B5EF4-FFF2-40B4-BE49-F238E27FC236}">
                  <a16:creationId xmlns:a16="http://schemas.microsoft.com/office/drawing/2014/main" id="{FA1D4D77-1B40-4FBA-9B84-234F4D662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20" name="TextBox 19">
              <a:extLst>
                <a:ext uri="{FF2B5EF4-FFF2-40B4-BE49-F238E27FC236}">
                  <a16:creationId xmlns:a16="http://schemas.microsoft.com/office/drawing/2014/main" id="{D9DE8705-7975-4856-A69B-25F6B36D349D}"/>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sp>
        <p:nvSpPr>
          <p:cNvPr id="21" name="TextBox 20">
            <a:extLst>
              <a:ext uri="{FF2B5EF4-FFF2-40B4-BE49-F238E27FC236}">
                <a16:creationId xmlns:a16="http://schemas.microsoft.com/office/drawing/2014/main" id="{2A061145-D9C0-4134-83A8-BBD80E7F7D10}"/>
              </a:ext>
            </a:extLst>
          </p:cNvPr>
          <p:cNvSpPr txBox="1"/>
          <p:nvPr/>
        </p:nvSpPr>
        <p:spPr>
          <a:xfrm>
            <a:off x="844062" y="5855710"/>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264B4D0D-6FB2-4CEC-9F6F-B494D51FC7D0}"/>
              </a:ext>
            </a:extLst>
          </p:cNvPr>
          <p:cNvSpPr txBox="1"/>
          <p:nvPr/>
        </p:nvSpPr>
        <p:spPr>
          <a:xfrm>
            <a:off x="4320094" y="5842520"/>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7960E818-AA9D-4E1A-8ADE-136D1498D6CC}"/>
              </a:ext>
            </a:extLst>
          </p:cNvPr>
          <p:cNvSpPr txBox="1"/>
          <p:nvPr/>
        </p:nvSpPr>
        <p:spPr>
          <a:xfrm>
            <a:off x="7903699" y="5897913"/>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AC20D3F6-6D31-4A7E-A474-8130D3459365}"/>
              </a:ext>
            </a:extLst>
          </p:cNvPr>
          <p:cNvGrpSpPr/>
          <p:nvPr/>
        </p:nvGrpSpPr>
        <p:grpSpPr>
          <a:xfrm>
            <a:off x="9639457" y="3582425"/>
            <a:ext cx="816806" cy="1093805"/>
            <a:chOff x="1688554" y="4866542"/>
            <a:chExt cx="816806" cy="1093805"/>
          </a:xfrm>
        </p:grpSpPr>
        <p:pic>
          <p:nvPicPr>
            <p:cNvPr id="28" name="Graphic 27">
              <a:extLst>
                <a:ext uri="{FF2B5EF4-FFF2-40B4-BE49-F238E27FC236}">
                  <a16:creationId xmlns:a16="http://schemas.microsoft.com/office/drawing/2014/main" id="{EBE10F55-5379-4122-9A72-B77E209A5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554" y="4866542"/>
              <a:ext cx="816806" cy="816806"/>
            </a:xfrm>
            <a:prstGeom prst="rect">
              <a:avLst/>
            </a:prstGeom>
          </p:spPr>
        </p:pic>
        <p:sp>
          <p:nvSpPr>
            <p:cNvPr id="29" name="TextBox 28">
              <a:extLst>
                <a:ext uri="{FF2B5EF4-FFF2-40B4-BE49-F238E27FC236}">
                  <a16:creationId xmlns:a16="http://schemas.microsoft.com/office/drawing/2014/main" id="{78EBC03A-7DF9-47AF-90FB-6E32C2E47767}"/>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pic>
        <p:nvPicPr>
          <p:cNvPr id="32" name="Graphic 31">
            <a:extLst>
              <a:ext uri="{FF2B5EF4-FFF2-40B4-BE49-F238E27FC236}">
                <a16:creationId xmlns:a16="http://schemas.microsoft.com/office/drawing/2014/main" id="{3EDCEB76-EDC7-4EC6-A3C6-128442FBC2B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5842" y="877333"/>
            <a:ext cx="1044500" cy="878046"/>
          </a:xfrm>
          <a:prstGeom prst="rect">
            <a:avLst/>
          </a:prstGeom>
        </p:spPr>
      </p:pic>
      <p:sp>
        <p:nvSpPr>
          <p:cNvPr id="2" name="TextBox 1">
            <a:extLst>
              <a:ext uri="{FF2B5EF4-FFF2-40B4-BE49-F238E27FC236}">
                <a16:creationId xmlns:a16="http://schemas.microsoft.com/office/drawing/2014/main" id="{2A63E287-EF58-4142-92EC-45F1CF7F113E}"/>
              </a:ext>
            </a:extLst>
          </p:cNvPr>
          <p:cNvSpPr txBox="1"/>
          <p:nvPr/>
        </p:nvSpPr>
        <p:spPr>
          <a:xfrm>
            <a:off x="3785415" y="1165988"/>
            <a:ext cx="1465145"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Segoe UI"/>
                <a:ea typeface="+mn-ea"/>
                <a:cs typeface="+mn-cs"/>
              </a:rPr>
              <a:t>MyService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10.244.6.1:80</a:t>
            </a:r>
          </a:p>
        </p:txBody>
      </p:sp>
      <p:sp>
        <p:nvSpPr>
          <p:cNvPr id="3" name="TextBox 2">
            <a:extLst>
              <a:ext uri="{FF2B5EF4-FFF2-40B4-BE49-F238E27FC236}">
                <a16:creationId xmlns:a16="http://schemas.microsoft.com/office/drawing/2014/main" id="{B94005C9-CC0D-421F-9929-A7A8CE4ECBA3}"/>
              </a:ext>
            </a:extLst>
          </p:cNvPr>
          <p:cNvSpPr txBox="1"/>
          <p:nvPr/>
        </p:nvSpPr>
        <p:spPr>
          <a:xfrm>
            <a:off x="934612" y="4686182"/>
            <a:ext cx="1000659" cy="246221"/>
          </a:xfrm>
          <a:prstGeom prst="rect">
            <a:avLst/>
          </a:prstGeom>
          <a:noFill/>
        </p:spPr>
        <p:txBody>
          <a:bodyPr wrap="none" lIns="0" tIns="0" rIns="0" bIns="0" rtlCol="0">
            <a:spAutoFit/>
          </a:bodyPr>
          <a:lstStyle/>
          <a:p>
            <a:pPr algn="l"/>
            <a:r>
              <a:rPr lang="en-US" sz="1600" dirty="0"/>
              <a:t>app1 : svc1</a:t>
            </a:r>
          </a:p>
        </p:txBody>
      </p:sp>
      <p:sp>
        <p:nvSpPr>
          <p:cNvPr id="37" name="TextBox 36">
            <a:extLst>
              <a:ext uri="{FF2B5EF4-FFF2-40B4-BE49-F238E27FC236}">
                <a16:creationId xmlns:a16="http://schemas.microsoft.com/office/drawing/2014/main" id="{48776E1B-63EC-42DE-ABB1-EB7579BED193}"/>
              </a:ext>
            </a:extLst>
          </p:cNvPr>
          <p:cNvSpPr txBox="1"/>
          <p:nvPr/>
        </p:nvSpPr>
        <p:spPr>
          <a:xfrm>
            <a:off x="5816296" y="4681230"/>
            <a:ext cx="1000659" cy="246221"/>
          </a:xfrm>
          <a:prstGeom prst="rect">
            <a:avLst/>
          </a:prstGeom>
          <a:noFill/>
        </p:spPr>
        <p:txBody>
          <a:bodyPr wrap="none" lIns="0" tIns="0" rIns="0" bIns="0" rtlCol="0">
            <a:spAutoFit/>
          </a:bodyPr>
          <a:lstStyle/>
          <a:p>
            <a:pPr algn="l"/>
            <a:r>
              <a:rPr lang="en-US" sz="1600" dirty="0"/>
              <a:t>app1 : svc1</a:t>
            </a:r>
          </a:p>
        </p:txBody>
      </p:sp>
      <p:sp>
        <p:nvSpPr>
          <p:cNvPr id="38" name="TextBox 37">
            <a:extLst>
              <a:ext uri="{FF2B5EF4-FFF2-40B4-BE49-F238E27FC236}">
                <a16:creationId xmlns:a16="http://schemas.microsoft.com/office/drawing/2014/main" id="{830BCE7E-C8EC-4C2F-9EB2-2028E1880A18}"/>
              </a:ext>
            </a:extLst>
          </p:cNvPr>
          <p:cNvSpPr txBox="1"/>
          <p:nvPr/>
        </p:nvSpPr>
        <p:spPr>
          <a:xfrm>
            <a:off x="7946385" y="4680769"/>
            <a:ext cx="1000659" cy="246221"/>
          </a:xfrm>
          <a:prstGeom prst="rect">
            <a:avLst/>
          </a:prstGeom>
          <a:noFill/>
        </p:spPr>
        <p:txBody>
          <a:bodyPr wrap="none" lIns="0" tIns="0" rIns="0" bIns="0" rtlCol="0">
            <a:spAutoFit/>
          </a:bodyPr>
          <a:lstStyle/>
          <a:p>
            <a:pPr algn="l"/>
            <a:r>
              <a:rPr lang="en-US" sz="1600" dirty="0"/>
              <a:t>app1 : svc1</a:t>
            </a:r>
          </a:p>
        </p:txBody>
      </p:sp>
      <p:sp>
        <p:nvSpPr>
          <p:cNvPr id="39" name="TextBox 38">
            <a:extLst>
              <a:ext uri="{FF2B5EF4-FFF2-40B4-BE49-F238E27FC236}">
                <a16:creationId xmlns:a16="http://schemas.microsoft.com/office/drawing/2014/main" id="{24DE1037-00E7-4403-9C09-7965CE6A4B6E}"/>
              </a:ext>
            </a:extLst>
          </p:cNvPr>
          <p:cNvSpPr txBox="1"/>
          <p:nvPr/>
        </p:nvSpPr>
        <p:spPr>
          <a:xfrm>
            <a:off x="4345295" y="4680769"/>
            <a:ext cx="1000659" cy="246221"/>
          </a:xfrm>
          <a:prstGeom prst="rect">
            <a:avLst/>
          </a:prstGeom>
          <a:noFill/>
        </p:spPr>
        <p:txBody>
          <a:bodyPr wrap="none" lIns="0" tIns="0" rIns="0" bIns="0" rtlCol="0">
            <a:spAutoFit/>
          </a:bodyPr>
          <a:lstStyle/>
          <a:p>
            <a:pPr algn="l"/>
            <a:r>
              <a:rPr lang="en-US" sz="1600" dirty="0"/>
              <a:t>app1 : svc1</a:t>
            </a:r>
          </a:p>
        </p:txBody>
      </p:sp>
      <p:sp>
        <p:nvSpPr>
          <p:cNvPr id="43" name="TextBox 42">
            <a:extLst>
              <a:ext uri="{FF2B5EF4-FFF2-40B4-BE49-F238E27FC236}">
                <a16:creationId xmlns:a16="http://schemas.microsoft.com/office/drawing/2014/main" id="{290F4671-650D-43E8-AC80-1B2A3490CA01}"/>
              </a:ext>
            </a:extLst>
          </p:cNvPr>
          <p:cNvSpPr txBox="1"/>
          <p:nvPr/>
        </p:nvSpPr>
        <p:spPr>
          <a:xfrm>
            <a:off x="6477503" y="1227543"/>
            <a:ext cx="1667508" cy="246221"/>
          </a:xfrm>
          <a:prstGeom prst="rect">
            <a:avLst/>
          </a:prstGeom>
          <a:noFill/>
        </p:spPr>
        <p:txBody>
          <a:bodyPr wrap="none" lIns="0" tIns="0" rIns="0" bIns="0" rtlCol="0">
            <a:spAutoFit/>
          </a:bodyPr>
          <a:lstStyle/>
          <a:p>
            <a:pPr algn="l"/>
            <a:r>
              <a:rPr lang="en-US" sz="1600" dirty="0"/>
              <a:t>select app1 = svc1</a:t>
            </a:r>
          </a:p>
        </p:txBody>
      </p:sp>
      <p:sp>
        <p:nvSpPr>
          <p:cNvPr id="22" name="TextBox 21">
            <a:extLst>
              <a:ext uri="{FF2B5EF4-FFF2-40B4-BE49-F238E27FC236}">
                <a16:creationId xmlns:a16="http://schemas.microsoft.com/office/drawing/2014/main" id="{9743AC2B-AD75-4D82-B36A-864A9ADB4471}"/>
              </a:ext>
            </a:extLst>
          </p:cNvPr>
          <p:cNvSpPr txBox="1"/>
          <p:nvPr/>
        </p:nvSpPr>
        <p:spPr>
          <a:xfrm>
            <a:off x="794250" y="2238489"/>
            <a:ext cx="2662588" cy="307777"/>
          </a:xfrm>
          <a:prstGeom prst="rect">
            <a:avLst/>
          </a:prstGeom>
          <a:noFill/>
        </p:spPr>
        <p:txBody>
          <a:bodyPr wrap="none" lIns="0" tIns="0" rIns="0" bIns="0" rtlCol="0">
            <a:spAutoFit/>
          </a:bodyPr>
          <a:lstStyle/>
          <a:p>
            <a:pPr algn="l"/>
            <a:r>
              <a:rPr lang="en-US" sz="2000" dirty="0"/>
              <a:t>Layer 4 Load Balancing </a:t>
            </a:r>
          </a:p>
        </p:txBody>
      </p:sp>
      <p:sp>
        <p:nvSpPr>
          <p:cNvPr id="44" name="TextBox 43">
            <a:extLst>
              <a:ext uri="{FF2B5EF4-FFF2-40B4-BE49-F238E27FC236}">
                <a16:creationId xmlns:a16="http://schemas.microsoft.com/office/drawing/2014/main" id="{0CEEEF83-E079-44C8-B03B-B44DEB6265AE}"/>
              </a:ext>
            </a:extLst>
          </p:cNvPr>
          <p:cNvSpPr txBox="1"/>
          <p:nvPr/>
        </p:nvSpPr>
        <p:spPr>
          <a:xfrm>
            <a:off x="3984023" y="2237066"/>
            <a:ext cx="3226076" cy="615553"/>
          </a:xfrm>
          <a:prstGeom prst="rect">
            <a:avLst/>
          </a:prstGeom>
          <a:noFill/>
        </p:spPr>
        <p:txBody>
          <a:bodyPr wrap="none" lIns="0" tIns="0" rIns="0" bIns="0" rtlCol="0">
            <a:spAutoFit/>
          </a:bodyPr>
          <a:lstStyle/>
          <a:p>
            <a:pPr algn="ctr"/>
            <a:r>
              <a:rPr lang="en-US" sz="2000" dirty="0"/>
              <a:t>Automatic rerouting as pods</a:t>
            </a:r>
          </a:p>
          <a:p>
            <a:pPr algn="ctr"/>
            <a:r>
              <a:rPr lang="en-US" sz="2000" dirty="0"/>
              <a:t> are scaled or replaced</a:t>
            </a:r>
          </a:p>
        </p:txBody>
      </p:sp>
      <p:sp>
        <p:nvSpPr>
          <p:cNvPr id="31" name="TextBox 30">
            <a:extLst>
              <a:ext uri="{FF2B5EF4-FFF2-40B4-BE49-F238E27FC236}">
                <a16:creationId xmlns:a16="http://schemas.microsoft.com/office/drawing/2014/main" id="{78D9AB88-1D20-4D02-BA5C-AFE67B5610A5}"/>
              </a:ext>
            </a:extLst>
          </p:cNvPr>
          <p:cNvSpPr txBox="1"/>
          <p:nvPr/>
        </p:nvSpPr>
        <p:spPr>
          <a:xfrm>
            <a:off x="7737284" y="2266438"/>
            <a:ext cx="2895793" cy="615553"/>
          </a:xfrm>
          <a:prstGeom prst="rect">
            <a:avLst/>
          </a:prstGeom>
          <a:noFill/>
        </p:spPr>
        <p:txBody>
          <a:bodyPr wrap="none" lIns="0" tIns="0" rIns="0" bIns="0" rtlCol="0">
            <a:spAutoFit/>
          </a:bodyPr>
          <a:lstStyle/>
          <a:p>
            <a:pPr algn="ctr"/>
            <a:r>
              <a:rPr lang="en-US" sz="2000" dirty="0"/>
              <a:t>Supports zero-downtime </a:t>
            </a:r>
          </a:p>
          <a:p>
            <a:pPr algn="ctr"/>
            <a:r>
              <a:rPr lang="en-US" sz="2000" dirty="0"/>
              <a:t>application updates</a:t>
            </a:r>
          </a:p>
        </p:txBody>
      </p:sp>
    </p:spTree>
    <p:extLst>
      <p:ext uri="{BB962C8B-B14F-4D97-AF65-F5344CB8AC3E}">
        <p14:creationId xmlns:p14="http://schemas.microsoft.com/office/powerpoint/2010/main" val="3730206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7" grpId="0"/>
      <p:bldP spid="38" grpId="0"/>
      <p:bldP spid="39" grpId="0"/>
      <p:bldP spid="43" grpId="0"/>
      <p:bldP spid="22" grpId="0"/>
      <p:bldP spid="44"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9B0-FAFB-4273-82E2-CE6D28B79B35}"/>
              </a:ext>
            </a:extLst>
          </p:cNvPr>
          <p:cNvSpPr>
            <a:spLocks noGrp="1"/>
          </p:cNvSpPr>
          <p:nvPr>
            <p:ph type="title"/>
          </p:nvPr>
        </p:nvSpPr>
        <p:spPr>
          <a:xfrm>
            <a:off x="275771" y="79428"/>
            <a:ext cx="3448354" cy="553998"/>
          </a:xfrm>
        </p:spPr>
        <p:txBody>
          <a:bodyPr/>
          <a:lstStyle/>
          <a:p>
            <a:r>
              <a:rPr lang="en-US" dirty="0"/>
              <a:t>Service Type</a:t>
            </a:r>
          </a:p>
        </p:txBody>
      </p:sp>
      <p:sp>
        <p:nvSpPr>
          <p:cNvPr id="3" name="Rectangle 2">
            <a:extLst>
              <a:ext uri="{FF2B5EF4-FFF2-40B4-BE49-F238E27FC236}">
                <a16:creationId xmlns:a16="http://schemas.microsoft.com/office/drawing/2014/main" id="{4C7C9AEA-FD89-4A0F-8C8D-7422E9FEFBFF}"/>
              </a:ext>
            </a:extLst>
          </p:cNvPr>
          <p:cNvSpPr/>
          <p:nvPr/>
        </p:nvSpPr>
        <p:spPr bwMode="auto">
          <a:xfrm>
            <a:off x="4579910" y="2525488"/>
            <a:ext cx="2616590" cy="3699086"/>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8DD96-C1D4-4F11-8298-E6969615C153}"/>
              </a:ext>
            </a:extLst>
          </p:cNvPr>
          <p:cNvSpPr/>
          <p:nvPr/>
        </p:nvSpPr>
        <p:spPr bwMode="auto">
          <a:xfrm>
            <a:off x="1107535" y="2525489"/>
            <a:ext cx="2616590" cy="3699086"/>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D060B21-0847-4FBF-8639-CFEB00F8E41A}"/>
              </a:ext>
            </a:extLst>
          </p:cNvPr>
          <p:cNvGrpSpPr/>
          <p:nvPr/>
        </p:nvGrpSpPr>
        <p:grpSpPr>
          <a:xfrm>
            <a:off x="1939771" y="2554552"/>
            <a:ext cx="842842" cy="1065710"/>
            <a:chOff x="1688554" y="4866542"/>
            <a:chExt cx="842842" cy="1065710"/>
          </a:xfrm>
        </p:grpSpPr>
        <p:pic>
          <p:nvPicPr>
            <p:cNvPr id="6" name="Graphic 5">
              <a:extLst>
                <a:ext uri="{FF2B5EF4-FFF2-40B4-BE49-F238E27FC236}">
                  <a16:creationId xmlns:a16="http://schemas.microsoft.com/office/drawing/2014/main" id="{1BDFF658-A0BE-4614-8AF5-CDA3BF66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7" name="TextBox 6">
              <a:extLst>
                <a:ext uri="{FF2B5EF4-FFF2-40B4-BE49-F238E27FC236}">
                  <a16:creationId xmlns:a16="http://schemas.microsoft.com/office/drawing/2014/main" id="{DA332C86-FC2C-4C2A-BBE2-4CCD051D2E7E}"/>
                </a:ext>
              </a:extLst>
            </p:cNvPr>
            <p:cNvSpPr txBox="1"/>
            <p:nvPr/>
          </p:nvSpPr>
          <p:spPr>
            <a:xfrm>
              <a:off x="1797830" y="5655253"/>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Pod1</a:t>
              </a:r>
            </a:p>
          </p:txBody>
        </p:sp>
      </p:grpSp>
      <p:grpSp>
        <p:nvGrpSpPr>
          <p:cNvPr id="8" name="Group 7">
            <a:extLst>
              <a:ext uri="{FF2B5EF4-FFF2-40B4-BE49-F238E27FC236}">
                <a16:creationId xmlns:a16="http://schemas.microsoft.com/office/drawing/2014/main" id="{72E6387E-CB71-4DF6-90E1-50D54E22D24C}"/>
              </a:ext>
            </a:extLst>
          </p:cNvPr>
          <p:cNvGrpSpPr/>
          <p:nvPr/>
        </p:nvGrpSpPr>
        <p:grpSpPr>
          <a:xfrm>
            <a:off x="5488826" y="2554552"/>
            <a:ext cx="816806" cy="1093805"/>
            <a:chOff x="1688554" y="4866542"/>
            <a:chExt cx="816806" cy="1093805"/>
          </a:xfrm>
        </p:grpSpPr>
        <p:pic>
          <p:nvPicPr>
            <p:cNvPr id="9" name="Graphic 8">
              <a:extLst>
                <a:ext uri="{FF2B5EF4-FFF2-40B4-BE49-F238E27FC236}">
                  <a16:creationId xmlns:a16="http://schemas.microsoft.com/office/drawing/2014/main" id="{8AED7715-97D2-4FC4-BE2B-29952CB110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0" name="TextBox 9">
              <a:extLst>
                <a:ext uri="{FF2B5EF4-FFF2-40B4-BE49-F238E27FC236}">
                  <a16:creationId xmlns:a16="http://schemas.microsoft.com/office/drawing/2014/main" id="{238CA9CE-ECE0-4475-8EB6-2A3477CF8150}"/>
                </a:ext>
              </a:extLst>
            </p:cNvPr>
            <p:cNvSpPr txBox="1"/>
            <p:nvPr/>
          </p:nvSpPr>
          <p:spPr>
            <a:xfrm>
              <a:off x="1863720" y="5683348"/>
              <a:ext cx="51719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Pod2</a:t>
              </a:r>
            </a:p>
          </p:txBody>
        </p:sp>
      </p:grpSp>
      <p:sp>
        <p:nvSpPr>
          <p:cNvPr id="11" name="Rectangle 10">
            <a:extLst>
              <a:ext uri="{FF2B5EF4-FFF2-40B4-BE49-F238E27FC236}">
                <a16:creationId xmlns:a16="http://schemas.microsoft.com/office/drawing/2014/main" id="{7B548DD6-7998-4E08-A042-D66C97F9606C}"/>
              </a:ext>
            </a:extLst>
          </p:cNvPr>
          <p:cNvSpPr/>
          <p:nvPr/>
        </p:nvSpPr>
        <p:spPr bwMode="auto">
          <a:xfrm>
            <a:off x="8167172" y="2525487"/>
            <a:ext cx="2616590" cy="3699086"/>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E6C685B0-8ADF-41CA-8C9C-009A2075265C}"/>
              </a:ext>
            </a:extLst>
          </p:cNvPr>
          <p:cNvSpPr txBox="1"/>
          <p:nvPr/>
        </p:nvSpPr>
        <p:spPr>
          <a:xfrm>
            <a:off x="1134348" y="629288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300FCB58-B144-4720-BEF8-AC1EDD520CCD}"/>
              </a:ext>
            </a:extLst>
          </p:cNvPr>
          <p:cNvSpPr txBox="1"/>
          <p:nvPr/>
        </p:nvSpPr>
        <p:spPr>
          <a:xfrm>
            <a:off x="4610380" y="627969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7144B75A-2971-4693-8998-27583ABDA77F}"/>
              </a:ext>
            </a:extLst>
          </p:cNvPr>
          <p:cNvSpPr txBox="1"/>
          <p:nvPr/>
        </p:nvSpPr>
        <p:spPr>
          <a:xfrm>
            <a:off x="8193985" y="6335087"/>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Title 1">
            <a:extLst>
              <a:ext uri="{FF2B5EF4-FFF2-40B4-BE49-F238E27FC236}">
                <a16:creationId xmlns:a16="http://schemas.microsoft.com/office/drawing/2014/main" id="{CA3CFF53-0993-493D-931A-C8111EEF0DEA}"/>
              </a:ext>
            </a:extLst>
          </p:cNvPr>
          <p:cNvSpPr txBox="1">
            <a:spLocks/>
          </p:cNvSpPr>
          <p:nvPr/>
        </p:nvSpPr>
        <p:spPr>
          <a:xfrm>
            <a:off x="8463236"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dirty="0" err="1"/>
              <a:t>ClusterIP</a:t>
            </a:r>
            <a:endParaRPr lang="en-US" dirty="0"/>
          </a:p>
        </p:txBody>
      </p:sp>
      <p:pic>
        <p:nvPicPr>
          <p:cNvPr id="29" name="Graphic 28">
            <a:extLst>
              <a:ext uri="{FF2B5EF4-FFF2-40B4-BE49-F238E27FC236}">
                <a16:creationId xmlns:a16="http://schemas.microsoft.com/office/drawing/2014/main" id="{BEC06A49-B111-4AC3-B838-E1F15732318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15842" y="616079"/>
            <a:ext cx="1044500" cy="878046"/>
          </a:xfrm>
          <a:prstGeom prst="rect">
            <a:avLst/>
          </a:prstGeom>
        </p:spPr>
      </p:pic>
      <p:sp>
        <p:nvSpPr>
          <p:cNvPr id="30" name="TextBox 29">
            <a:extLst>
              <a:ext uri="{FF2B5EF4-FFF2-40B4-BE49-F238E27FC236}">
                <a16:creationId xmlns:a16="http://schemas.microsoft.com/office/drawing/2014/main" id="{32FD16F5-6D90-43AB-BDEA-93F5B3D0FB77}"/>
              </a:ext>
            </a:extLst>
          </p:cNvPr>
          <p:cNvSpPr txBox="1"/>
          <p:nvPr/>
        </p:nvSpPr>
        <p:spPr>
          <a:xfrm>
            <a:off x="3663696" y="747325"/>
            <a:ext cx="1465145"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Segoe UI"/>
                <a:ea typeface="+mn-ea"/>
                <a:cs typeface="+mn-cs"/>
              </a:rPr>
              <a:t>MyService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10.244.6.1:80</a:t>
            </a:r>
          </a:p>
        </p:txBody>
      </p:sp>
      <p:sp>
        <p:nvSpPr>
          <p:cNvPr id="31" name="TextBox 30">
            <a:extLst>
              <a:ext uri="{FF2B5EF4-FFF2-40B4-BE49-F238E27FC236}">
                <a16:creationId xmlns:a16="http://schemas.microsoft.com/office/drawing/2014/main" id="{941BB404-AA3D-440F-8706-6D84BCDC9B90}"/>
              </a:ext>
            </a:extLst>
          </p:cNvPr>
          <p:cNvSpPr txBox="1"/>
          <p:nvPr/>
        </p:nvSpPr>
        <p:spPr>
          <a:xfrm>
            <a:off x="1847844" y="3661984"/>
            <a:ext cx="1000659" cy="246221"/>
          </a:xfrm>
          <a:prstGeom prst="rect">
            <a:avLst/>
          </a:prstGeom>
          <a:noFill/>
        </p:spPr>
        <p:txBody>
          <a:bodyPr wrap="none" lIns="0" tIns="0" rIns="0" bIns="0" rtlCol="0">
            <a:spAutoFit/>
          </a:bodyPr>
          <a:lstStyle/>
          <a:p>
            <a:pPr algn="l"/>
            <a:r>
              <a:rPr lang="en-US" sz="1600" dirty="0"/>
              <a:t>app1 : svc1</a:t>
            </a:r>
          </a:p>
        </p:txBody>
      </p:sp>
      <p:sp>
        <p:nvSpPr>
          <p:cNvPr id="32" name="TextBox 31">
            <a:extLst>
              <a:ext uri="{FF2B5EF4-FFF2-40B4-BE49-F238E27FC236}">
                <a16:creationId xmlns:a16="http://schemas.microsoft.com/office/drawing/2014/main" id="{2E9D9E50-D437-4FD3-A9B9-7069438E62BC}"/>
              </a:ext>
            </a:extLst>
          </p:cNvPr>
          <p:cNvSpPr txBox="1"/>
          <p:nvPr/>
        </p:nvSpPr>
        <p:spPr>
          <a:xfrm>
            <a:off x="6477503" y="966289"/>
            <a:ext cx="1667508" cy="246221"/>
          </a:xfrm>
          <a:prstGeom prst="rect">
            <a:avLst/>
          </a:prstGeom>
          <a:noFill/>
        </p:spPr>
        <p:txBody>
          <a:bodyPr wrap="none" lIns="0" tIns="0" rIns="0" bIns="0" rtlCol="0">
            <a:spAutoFit/>
          </a:bodyPr>
          <a:lstStyle/>
          <a:p>
            <a:pPr algn="l"/>
            <a:r>
              <a:rPr lang="en-US" sz="1600" dirty="0"/>
              <a:t>select app1 = svc1</a:t>
            </a:r>
          </a:p>
        </p:txBody>
      </p:sp>
      <p:sp>
        <p:nvSpPr>
          <p:cNvPr id="33" name="TextBox 32">
            <a:extLst>
              <a:ext uri="{FF2B5EF4-FFF2-40B4-BE49-F238E27FC236}">
                <a16:creationId xmlns:a16="http://schemas.microsoft.com/office/drawing/2014/main" id="{60CA6185-F10B-458E-9AA2-2EE9C7EAB8B5}"/>
              </a:ext>
            </a:extLst>
          </p:cNvPr>
          <p:cNvSpPr txBox="1"/>
          <p:nvPr/>
        </p:nvSpPr>
        <p:spPr>
          <a:xfrm>
            <a:off x="5396899" y="3654868"/>
            <a:ext cx="1000659" cy="246221"/>
          </a:xfrm>
          <a:prstGeom prst="rect">
            <a:avLst/>
          </a:prstGeom>
          <a:noFill/>
        </p:spPr>
        <p:txBody>
          <a:bodyPr wrap="none" lIns="0" tIns="0" rIns="0" bIns="0" rtlCol="0">
            <a:spAutoFit/>
          </a:bodyPr>
          <a:lstStyle/>
          <a:p>
            <a:pPr algn="l"/>
            <a:r>
              <a:rPr lang="en-US" sz="1600" dirty="0"/>
              <a:t>app1 : svc1</a:t>
            </a:r>
          </a:p>
        </p:txBody>
      </p:sp>
      <p:sp>
        <p:nvSpPr>
          <p:cNvPr id="37" name="Rectangle: Rounded Corners 36">
            <a:extLst>
              <a:ext uri="{FF2B5EF4-FFF2-40B4-BE49-F238E27FC236}">
                <a16:creationId xmlns:a16="http://schemas.microsoft.com/office/drawing/2014/main" id="{5EADCBAE-0E41-4D91-BCA7-EAF904B14285}"/>
              </a:ext>
            </a:extLst>
          </p:cNvPr>
          <p:cNvSpPr/>
          <p:nvPr/>
        </p:nvSpPr>
        <p:spPr bwMode="auto">
          <a:xfrm>
            <a:off x="1245017" y="4837082"/>
            <a:ext cx="2349707" cy="1282796"/>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tr-TR" sz="1400" dirty="0">
                <a:solidFill>
                  <a:srgbClr val="000000"/>
                </a:solidFill>
                <a:cs typeface="Segoe UI" pitchFamily="34" charset="0"/>
              </a:rPr>
              <a:t>iptable rules</a:t>
            </a:r>
            <a:endParaRPr lang="en-US" sz="1400" dirty="0">
              <a:solidFill>
                <a:srgbClr val="000000"/>
              </a:solidFill>
              <a:cs typeface="Segoe UI" pitchFamily="34" charset="0"/>
            </a:endParaRPr>
          </a:p>
        </p:txBody>
      </p:sp>
      <p:sp>
        <p:nvSpPr>
          <p:cNvPr id="38" name="TextBox 37">
            <a:extLst>
              <a:ext uri="{FF2B5EF4-FFF2-40B4-BE49-F238E27FC236}">
                <a16:creationId xmlns:a16="http://schemas.microsoft.com/office/drawing/2014/main" id="{CA2D0045-3953-4C63-87D2-8B49F4297B50}"/>
              </a:ext>
            </a:extLst>
          </p:cNvPr>
          <p:cNvSpPr txBox="1"/>
          <p:nvPr/>
        </p:nvSpPr>
        <p:spPr>
          <a:xfrm>
            <a:off x="1327422" y="5342755"/>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Pod1</a:t>
            </a:r>
          </a:p>
        </p:txBody>
      </p:sp>
      <p:sp>
        <p:nvSpPr>
          <p:cNvPr id="40" name="Rectangle: Rounded Corners 39">
            <a:extLst>
              <a:ext uri="{FF2B5EF4-FFF2-40B4-BE49-F238E27FC236}">
                <a16:creationId xmlns:a16="http://schemas.microsoft.com/office/drawing/2014/main" id="{39A6E62E-C863-47BA-A766-63D0906F430B}"/>
              </a:ext>
            </a:extLst>
          </p:cNvPr>
          <p:cNvSpPr/>
          <p:nvPr/>
        </p:nvSpPr>
        <p:spPr bwMode="auto">
          <a:xfrm>
            <a:off x="4723825" y="4837082"/>
            <a:ext cx="2349707" cy="1282796"/>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tr-TR" sz="1400" dirty="0">
                <a:solidFill>
                  <a:srgbClr val="000000"/>
                </a:solidFill>
                <a:cs typeface="Segoe UI" pitchFamily="34" charset="0"/>
              </a:rPr>
              <a:t>iptable rules</a:t>
            </a:r>
            <a:endParaRPr lang="en-US" sz="1400" dirty="0">
              <a:solidFill>
                <a:srgbClr val="000000"/>
              </a:solidFill>
              <a:cs typeface="Segoe UI" pitchFamily="34" charset="0"/>
            </a:endParaRPr>
          </a:p>
        </p:txBody>
      </p:sp>
      <p:sp>
        <p:nvSpPr>
          <p:cNvPr id="41" name="TextBox 40">
            <a:extLst>
              <a:ext uri="{FF2B5EF4-FFF2-40B4-BE49-F238E27FC236}">
                <a16:creationId xmlns:a16="http://schemas.microsoft.com/office/drawing/2014/main" id="{6DA1B6FF-EF2D-4C06-AF65-B9F9250A857A}"/>
              </a:ext>
            </a:extLst>
          </p:cNvPr>
          <p:cNvSpPr txBox="1"/>
          <p:nvPr/>
        </p:nvSpPr>
        <p:spPr>
          <a:xfrm>
            <a:off x="4806230" y="5342755"/>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Pod1</a:t>
            </a:r>
          </a:p>
        </p:txBody>
      </p:sp>
      <p:sp>
        <p:nvSpPr>
          <p:cNvPr id="42" name="Rectangle: Rounded Corners 41">
            <a:extLst>
              <a:ext uri="{FF2B5EF4-FFF2-40B4-BE49-F238E27FC236}">
                <a16:creationId xmlns:a16="http://schemas.microsoft.com/office/drawing/2014/main" id="{D5E00CB8-CB8F-4311-A621-CC464DBBEECE}"/>
              </a:ext>
            </a:extLst>
          </p:cNvPr>
          <p:cNvSpPr/>
          <p:nvPr/>
        </p:nvSpPr>
        <p:spPr bwMode="auto">
          <a:xfrm>
            <a:off x="8313255" y="4837082"/>
            <a:ext cx="2349707" cy="1282796"/>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tr-TR" sz="1400" dirty="0">
                <a:solidFill>
                  <a:srgbClr val="000000"/>
                </a:solidFill>
                <a:cs typeface="Segoe UI" pitchFamily="34" charset="0"/>
              </a:rPr>
              <a:t>iptable rules</a:t>
            </a:r>
            <a:endParaRPr lang="en-US" sz="1400" dirty="0">
              <a:solidFill>
                <a:srgbClr val="000000"/>
              </a:solidFill>
              <a:cs typeface="Segoe UI" pitchFamily="34" charset="0"/>
            </a:endParaRPr>
          </a:p>
        </p:txBody>
      </p:sp>
      <p:sp>
        <p:nvSpPr>
          <p:cNvPr id="43" name="TextBox 42">
            <a:extLst>
              <a:ext uri="{FF2B5EF4-FFF2-40B4-BE49-F238E27FC236}">
                <a16:creationId xmlns:a16="http://schemas.microsoft.com/office/drawing/2014/main" id="{ECCC095F-5932-4BF2-8C60-A31E8061FC5F}"/>
              </a:ext>
            </a:extLst>
          </p:cNvPr>
          <p:cNvSpPr txBox="1"/>
          <p:nvPr/>
        </p:nvSpPr>
        <p:spPr>
          <a:xfrm>
            <a:off x="8395660" y="5342755"/>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Pod1</a:t>
            </a:r>
          </a:p>
        </p:txBody>
      </p:sp>
      <p:sp>
        <p:nvSpPr>
          <p:cNvPr id="44" name="TextBox 43">
            <a:extLst>
              <a:ext uri="{FF2B5EF4-FFF2-40B4-BE49-F238E27FC236}">
                <a16:creationId xmlns:a16="http://schemas.microsoft.com/office/drawing/2014/main" id="{9F14B951-D1CD-4838-B29B-BDF95F74A25B}"/>
              </a:ext>
            </a:extLst>
          </p:cNvPr>
          <p:cNvSpPr txBox="1"/>
          <p:nvPr/>
        </p:nvSpPr>
        <p:spPr>
          <a:xfrm>
            <a:off x="1327422" y="5626509"/>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Pod2</a:t>
            </a:r>
          </a:p>
        </p:txBody>
      </p:sp>
      <p:sp>
        <p:nvSpPr>
          <p:cNvPr id="45" name="TextBox 44">
            <a:extLst>
              <a:ext uri="{FF2B5EF4-FFF2-40B4-BE49-F238E27FC236}">
                <a16:creationId xmlns:a16="http://schemas.microsoft.com/office/drawing/2014/main" id="{E470253A-D8BF-4B76-AAE5-C18E2DA285C7}"/>
              </a:ext>
            </a:extLst>
          </p:cNvPr>
          <p:cNvSpPr txBox="1"/>
          <p:nvPr/>
        </p:nvSpPr>
        <p:spPr>
          <a:xfrm>
            <a:off x="4803024" y="5636057"/>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Pod2</a:t>
            </a:r>
          </a:p>
        </p:txBody>
      </p:sp>
      <p:sp>
        <p:nvSpPr>
          <p:cNvPr id="46" name="TextBox 45">
            <a:extLst>
              <a:ext uri="{FF2B5EF4-FFF2-40B4-BE49-F238E27FC236}">
                <a16:creationId xmlns:a16="http://schemas.microsoft.com/office/drawing/2014/main" id="{2BD8EED8-26C1-4AA9-9A49-E1E2F0339BA4}"/>
              </a:ext>
            </a:extLst>
          </p:cNvPr>
          <p:cNvSpPr txBox="1"/>
          <p:nvPr/>
        </p:nvSpPr>
        <p:spPr>
          <a:xfrm>
            <a:off x="8398312" y="5636057"/>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Pod2</a:t>
            </a:r>
          </a:p>
        </p:txBody>
      </p:sp>
      <p:sp>
        <p:nvSpPr>
          <p:cNvPr id="47" name="Rectangle: Rounded Corners 46">
            <a:extLst>
              <a:ext uri="{FF2B5EF4-FFF2-40B4-BE49-F238E27FC236}">
                <a16:creationId xmlns:a16="http://schemas.microsoft.com/office/drawing/2014/main" id="{84C33E1C-A245-41E7-B95C-FB493ADEBB8A}"/>
              </a:ext>
            </a:extLst>
          </p:cNvPr>
          <p:cNvSpPr/>
          <p:nvPr/>
        </p:nvSpPr>
        <p:spPr bwMode="auto">
          <a:xfrm>
            <a:off x="8395660" y="4387173"/>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rgbClr val="000000"/>
                </a:solidFill>
                <a:cs typeface="Segoe UI" pitchFamily="34" charset="0"/>
              </a:rPr>
              <a:t>kube</a:t>
            </a:r>
            <a:r>
              <a:rPr lang="en-US" sz="1400" dirty="0">
                <a:solidFill>
                  <a:srgbClr val="000000"/>
                </a:solidFill>
                <a:cs typeface="Segoe UI" pitchFamily="34" charset="0"/>
              </a:rPr>
              <a:t>-proxy</a:t>
            </a:r>
          </a:p>
        </p:txBody>
      </p:sp>
      <p:sp>
        <p:nvSpPr>
          <p:cNvPr id="48" name="Rectangle: Rounded Corners 47">
            <a:extLst>
              <a:ext uri="{FF2B5EF4-FFF2-40B4-BE49-F238E27FC236}">
                <a16:creationId xmlns:a16="http://schemas.microsoft.com/office/drawing/2014/main" id="{BBF11EF4-493A-4D81-AC73-47498BD16E28}"/>
              </a:ext>
            </a:extLst>
          </p:cNvPr>
          <p:cNvSpPr/>
          <p:nvPr/>
        </p:nvSpPr>
        <p:spPr bwMode="auto">
          <a:xfrm>
            <a:off x="4789551" y="4377848"/>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rgbClr val="000000"/>
                </a:solidFill>
                <a:cs typeface="Segoe UI" pitchFamily="34" charset="0"/>
              </a:rPr>
              <a:t>kube</a:t>
            </a:r>
            <a:r>
              <a:rPr lang="en-US" sz="1400" dirty="0">
                <a:solidFill>
                  <a:srgbClr val="000000"/>
                </a:solidFill>
                <a:cs typeface="Segoe UI" pitchFamily="34" charset="0"/>
              </a:rPr>
              <a:t>-proxy</a:t>
            </a:r>
          </a:p>
        </p:txBody>
      </p:sp>
      <p:sp>
        <p:nvSpPr>
          <p:cNvPr id="49" name="Rectangle: Rounded Corners 48">
            <a:extLst>
              <a:ext uri="{FF2B5EF4-FFF2-40B4-BE49-F238E27FC236}">
                <a16:creationId xmlns:a16="http://schemas.microsoft.com/office/drawing/2014/main" id="{D7568EB4-7BD2-4667-9797-BCEF61B4936E}"/>
              </a:ext>
            </a:extLst>
          </p:cNvPr>
          <p:cNvSpPr/>
          <p:nvPr/>
        </p:nvSpPr>
        <p:spPr bwMode="auto">
          <a:xfrm>
            <a:off x="1317176" y="4377848"/>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rgbClr val="000000"/>
                </a:solidFill>
                <a:cs typeface="Segoe UI" pitchFamily="34" charset="0"/>
              </a:rPr>
              <a:t>kube</a:t>
            </a:r>
            <a:r>
              <a:rPr lang="en-US" sz="1400" dirty="0">
                <a:solidFill>
                  <a:srgbClr val="000000"/>
                </a:solidFill>
                <a:cs typeface="Segoe UI" pitchFamily="34" charset="0"/>
              </a:rPr>
              <a:t>-proxy</a:t>
            </a:r>
          </a:p>
        </p:txBody>
      </p:sp>
      <p:grpSp>
        <p:nvGrpSpPr>
          <p:cNvPr id="50" name="Group 49">
            <a:extLst>
              <a:ext uri="{FF2B5EF4-FFF2-40B4-BE49-F238E27FC236}">
                <a16:creationId xmlns:a16="http://schemas.microsoft.com/office/drawing/2014/main" id="{EFD988D9-669D-479A-84AE-A7FC33692449}"/>
              </a:ext>
            </a:extLst>
          </p:cNvPr>
          <p:cNvGrpSpPr/>
          <p:nvPr/>
        </p:nvGrpSpPr>
        <p:grpSpPr>
          <a:xfrm>
            <a:off x="9072431" y="2669987"/>
            <a:ext cx="816806" cy="1093805"/>
            <a:chOff x="1688554" y="4866542"/>
            <a:chExt cx="816806" cy="1093805"/>
          </a:xfrm>
        </p:grpSpPr>
        <p:pic>
          <p:nvPicPr>
            <p:cNvPr id="51" name="Graphic 50">
              <a:extLst>
                <a:ext uri="{FF2B5EF4-FFF2-40B4-BE49-F238E27FC236}">
                  <a16:creationId xmlns:a16="http://schemas.microsoft.com/office/drawing/2014/main" id="{85E6B76B-9E68-4B54-87DC-F4A3A03C88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8554" y="4866542"/>
              <a:ext cx="816806" cy="816806"/>
            </a:xfrm>
            <a:prstGeom prst="rect">
              <a:avLst/>
            </a:prstGeom>
          </p:spPr>
        </p:pic>
        <p:sp>
          <p:nvSpPr>
            <p:cNvPr id="52" name="TextBox 51">
              <a:extLst>
                <a:ext uri="{FF2B5EF4-FFF2-40B4-BE49-F238E27FC236}">
                  <a16:creationId xmlns:a16="http://schemas.microsoft.com/office/drawing/2014/main" id="{30FBAD9C-6944-436B-8FAB-DAEE248AB2D8}"/>
                </a:ext>
              </a:extLst>
            </p:cNvPr>
            <p:cNvSpPr txBox="1"/>
            <p:nvPr/>
          </p:nvSpPr>
          <p:spPr>
            <a:xfrm>
              <a:off x="1863720" y="5683348"/>
              <a:ext cx="467372" cy="276999"/>
            </a:xfrm>
            <a:prstGeom prst="rect">
              <a:avLst/>
            </a:prstGeom>
            <a:noFill/>
          </p:spPr>
          <p:txBody>
            <a:bodyPr wrap="none" lIns="0" tIns="0" rIns="0" bIns="0" rtlCol="0">
              <a:spAutoFit/>
            </a:bodyPr>
            <a:lstStyle/>
            <a:p>
              <a:pPr algn="l"/>
              <a:r>
                <a:rPr lang="en-US" sz="1800" dirty="0"/>
                <a:t>Web</a:t>
              </a:r>
            </a:p>
          </p:txBody>
        </p:sp>
      </p:grpSp>
      <p:cxnSp>
        <p:nvCxnSpPr>
          <p:cNvPr id="53" name="Straight Arrow Connector 52">
            <a:extLst>
              <a:ext uri="{FF2B5EF4-FFF2-40B4-BE49-F238E27FC236}">
                <a16:creationId xmlns:a16="http://schemas.microsoft.com/office/drawing/2014/main" id="{1BF36324-64C0-4900-9C9F-9E9B0D781BF9}"/>
              </a:ext>
            </a:extLst>
          </p:cNvPr>
          <p:cNvCxnSpPr>
            <a:cxnSpLocks/>
            <a:stCxn id="51" idx="0"/>
          </p:cNvCxnSpPr>
          <p:nvPr/>
        </p:nvCxnSpPr>
        <p:spPr>
          <a:xfrm flipV="1">
            <a:off x="9480834" y="1903702"/>
            <a:ext cx="0" cy="766285"/>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49658E3-30D4-49FE-BC13-C1057301A3EF}"/>
              </a:ext>
            </a:extLst>
          </p:cNvPr>
          <p:cNvSpPr/>
          <p:nvPr/>
        </p:nvSpPr>
        <p:spPr>
          <a:xfrm>
            <a:off x="9247597" y="1128395"/>
            <a:ext cx="487633" cy="923330"/>
          </a:xfrm>
          <a:prstGeom prst="rect">
            <a:avLst/>
          </a:prstGeom>
          <a:noFill/>
        </p:spPr>
        <p:txBody>
          <a:bodyPr wrap="none" lIns="91440" tIns="45720" rIns="91440" bIns="45720">
            <a:spAutoFit/>
          </a:bodyPr>
          <a:lstStyle/>
          <a:p>
            <a:pPr algn="ctr"/>
            <a:r>
              <a:rPr lang="en-US" sz="5400" b="1" cap="none" spc="0" dirty="0">
                <a:ln w="10160">
                  <a:solidFill>
                    <a:srgbClr val="FF9349"/>
                  </a:solidFill>
                  <a:prstDash val="solid"/>
                </a:ln>
                <a:solidFill>
                  <a:schemeClr val="bg1"/>
                </a:solidFill>
                <a:effectLst>
                  <a:outerShdw blurRad="38100" dist="22860" dir="5400000" algn="tl" rotWithShape="0">
                    <a:srgbClr val="000000">
                      <a:alpha val="30000"/>
                    </a:srgbClr>
                  </a:outerShdw>
                </a:effectLst>
              </a:rPr>
              <a:t>?</a:t>
            </a:r>
          </a:p>
        </p:txBody>
      </p:sp>
      <p:cxnSp>
        <p:nvCxnSpPr>
          <p:cNvPr id="55" name="Straight Arrow Connector 54">
            <a:extLst>
              <a:ext uri="{FF2B5EF4-FFF2-40B4-BE49-F238E27FC236}">
                <a16:creationId xmlns:a16="http://schemas.microsoft.com/office/drawing/2014/main" id="{0E003E89-9EA6-44D5-8000-797687093E8E}"/>
              </a:ext>
            </a:extLst>
          </p:cNvPr>
          <p:cNvCxnSpPr>
            <a:cxnSpLocks/>
            <a:stCxn id="52" idx="2"/>
          </p:cNvCxnSpPr>
          <p:nvPr/>
        </p:nvCxnSpPr>
        <p:spPr>
          <a:xfrm flipH="1">
            <a:off x="9480834" y="3763792"/>
            <a:ext cx="449" cy="614056"/>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DF55A36-28B9-4124-BE89-519B6BEBAA36}"/>
              </a:ext>
            </a:extLst>
          </p:cNvPr>
          <p:cNvSpPr txBox="1"/>
          <p:nvPr/>
        </p:nvSpPr>
        <p:spPr>
          <a:xfrm>
            <a:off x="9562289" y="3825494"/>
            <a:ext cx="884858"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Segoe UI"/>
                <a:ea typeface="+mn-ea"/>
                <a:cs typeface="+mn-cs"/>
              </a:rPr>
              <a:t>MyService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10.244.6.1:80</a:t>
            </a:r>
          </a:p>
        </p:txBody>
      </p:sp>
      <p:cxnSp>
        <p:nvCxnSpPr>
          <p:cNvPr id="59" name="Straight Arrow Connector 58">
            <a:extLst>
              <a:ext uri="{FF2B5EF4-FFF2-40B4-BE49-F238E27FC236}">
                <a16:creationId xmlns:a16="http://schemas.microsoft.com/office/drawing/2014/main" id="{44505D2C-C6A6-4309-99F8-72D583ECBC9D}"/>
              </a:ext>
            </a:extLst>
          </p:cNvPr>
          <p:cNvCxnSpPr>
            <a:cxnSpLocks/>
          </p:cNvCxnSpPr>
          <p:nvPr/>
        </p:nvCxnSpPr>
        <p:spPr>
          <a:xfrm flipH="1">
            <a:off x="8835397" y="4686407"/>
            <a:ext cx="1" cy="387971"/>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E959900-A4E9-48E9-BEC1-404EF19719FC}"/>
              </a:ext>
            </a:extLst>
          </p:cNvPr>
          <p:cNvCxnSpPr>
            <a:cxnSpLocks/>
            <a:endCxn id="48" idx="3"/>
          </p:cNvCxnSpPr>
          <p:nvPr/>
        </p:nvCxnSpPr>
        <p:spPr>
          <a:xfrm flipH="1" flipV="1">
            <a:off x="6986858" y="4512014"/>
            <a:ext cx="1326397" cy="1137119"/>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6015792-FBA9-4C84-AC82-721D64BBE340}"/>
              </a:ext>
            </a:extLst>
          </p:cNvPr>
          <p:cNvCxnSpPr>
            <a:cxnSpLocks/>
            <a:stCxn id="48" idx="0"/>
            <a:endCxn id="33" idx="2"/>
          </p:cNvCxnSpPr>
          <p:nvPr/>
        </p:nvCxnSpPr>
        <p:spPr>
          <a:xfrm flipV="1">
            <a:off x="5888205" y="3901089"/>
            <a:ext cx="9024" cy="476759"/>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70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50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1000"/>
                            </p:stCondLst>
                            <p:childTnLst>
                              <p:par>
                                <p:cTn id="28" presetID="10" presetClass="entr" presetSubtype="0" fill="hold" grpId="0" nodeType="afterEffect">
                                  <p:stCondLst>
                                    <p:cond delay="5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54"/>
                                        </p:tgtEl>
                                      </p:cBhvr>
                                    </p:animEffect>
                                    <p:set>
                                      <p:cBhvr>
                                        <p:cTn id="58" dur="1" fill="hold">
                                          <p:stCondLst>
                                            <p:cond delay="499"/>
                                          </p:stCondLst>
                                        </p:cTn>
                                        <p:tgtEl>
                                          <p:spTgt spid="5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53"/>
                                        </p:tgtEl>
                                      </p:cBhvr>
                                    </p:animEffect>
                                    <p:set>
                                      <p:cBhvr>
                                        <p:cTn id="61" dur="1" fill="hold">
                                          <p:stCondLst>
                                            <p:cond delay="499"/>
                                          </p:stCondLst>
                                        </p:cTn>
                                        <p:tgtEl>
                                          <p:spTgt spid="53"/>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7" grpId="0" animBg="1"/>
      <p:bldP spid="38" grpId="0"/>
      <p:bldP spid="40" grpId="0" animBg="1"/>
      <p:bldP spid="41" grpId="0"/>
      <p:bldP spid="42" grpId="0" animBg="1"/>
      <p:bldP spid="43" grpId="0"/>
      <p:bldP spid="44" grpId="0"/>
      <p:bldP spid="45" grpId="0"/>
      <p:bldP spid="46" grpId="0"/>
      <p:bldP spid="54"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9B0-FAFB-4273-82E2-CE6D28B79B35}"/>
              </a:ext>
            </a:extLst>
          </p:cNvPr>
          <p:cNvSpPr>
            <a:spLocks noGrp="1"/>
          </p:cNvSpPr>
          <p:nvPr>
            <p:ph type="title"/>
          </p:nvPr>
        </p:nvSpPr>
        <p:spPr>
          <a:xfrm>
            <a:off x="275771" y="79428"/>
            <a:ext cx="3448354" cy="553998"/>
          </a:xfrm>
        </p:spPr>
        <p:txBody>
          <a:bodyPr/>
          <a:lstStyle/>
          <a:p>
            <a:r>
              <a:rPr lang="en-US" dirty="0"/>
              <a:t>Service Type</a:t>
            </a:r>
          </a:p>
        </p:txBody>
      </p:sp>
      <p:sp>
        <p:nvSpPr>
          <p:cNvPr id="3" name="Rectangle 2">
            <a:extLst>
              <a:ext uri="{FF2B5EF4-FFF2-40B4-BE49-F238E27FC236}">
                <a16:creationId xmlns:a16="http://schemas.microsoft.com/office/drawing/2014/main" id="{4C7C9AEA-FD89-4A0F-8C8D-7422E9FEFBFF}"/>
              </a:ext>
            </a:extLst>
          </p:cNvPr>
          <p:cNvSpPr/>
          <p:nvPr/>
        </p:nvSpPr>
        <p:spPr bwMode="auto">
          <a:xfrm>
            <a:off x="4579910" y="3497939"/>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8DD96-C1D4-4F11-8298-E6969615C153}"/>
              </a:ext>
            </a:extLst>
          </p:cNvPr>
          <p:cNvSpPr/>
          <p:nvPr/>
        </p:nvSpPr>
        <p:spPr bwMode="auto">
          <a:xfrm>
            <a:off x="1107535" y="3497940"/>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D060B21-0847-4FBF-8639-CFEB00F8E41A}"/>
              </a:ext>
            </a:extLst>
          </p:cNvPr>
          <p:cNvGrpSpPr/>
          <p:nvPr/>
        </p:nvGrpSpPr>
        <p:grpSpPr>
          <a:xfrm>
            <a:off x="1939771" y="3527003"/>
            <a:ext cx="842842" cy="1065710"/>
            <a:chOff x="1688554" y="4866542"/>
            <a:chExt cx="842842" cy="1065710"/>
          </a:xfrm>
        </p:grpSpPr>
        <p:pic>
          <p:nvPicPr>
            <p:cNvPr id="6" name="Graphic 5">
              <a:extLst>
                <a:ext uri="{FF2B5EF4-FFF2-40B4-BE49-F238E27FC236}">
                  <a16:creationId xmlns:a16="http://schemas.microsoft.com/office/drawing/2014/main" id="{1BDFF658-A0BE-4614-8AF5-CDA3BF66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7" name="TextBox 6">
              <a:extLst>
                <a:ext uri="{FF2B5EF4-FFF2-40B4-BE49-F238E27FC236}">
                  <a16:creationId xmlns:a16="http://schemas.microsoft.com/office/drawing/2014/main" id="{DA332C86-FC2C-4C2A-BBE2-4CCD051D2E7E}"/>
                </a:ext>
              </a:extLst>
            </p:cNvPr>
            <p:cNvSpPr txBox="1"/>
            <p:nvPr/>
          </p:nvSpPr>
          <p:spPr>
            <a:xfrm>
              <a:off x="1797830" y="5655253"/>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Pod1</a:t>
              </a:r>
            </a:p>
          </p:txBody>
        </p:sp>
      </p:grpSp>
      <p:grpSp>
        <p:nvGrpSpPr>
          <p:cNvPr id="8" name="Group 7">
            <a:extLst>
              <a:ext uri="{FF2B5EF4-FFF2-40B4-BE49-F238E27FC236}">
                <a16:creationId xmlns:a16="http://schemas.microsoft.com/office/drawing/2014/main" id="{72E6387E-CB71-4DF6-90E1-50D54E22D24C}"/>
              </a:ext>
            </a:extLst>
          </p:cNvPr>
          <p:cNvGrpSpPr/>
          <p:nvPr/>
        </p:nvGrpSpPr>
        <p:grpSpPr>
          <a:xfrm>
            <a:off x="5488826" y="3527003"/>
            <a:ext cx="816806" cy="1093805"/>
            <a:chOff x="1688554" y="4866542"/>
            <a:chExt cx="816806" cy="1093805"/>
          </a:xfrm>
        </p:grpSpPr>
        <p:pic>
          <p:nvPicPr>
            <p:cNvPr id="9" name="Graphic 8">
              <a:extLst>
                <a:ext uri="{FF2B5EF4-FFF2-40B4-BE49-F238E27FC236}">
                  <a16:creationId xmlns:a16="http://schemas.microsoft.com/office/drawing/2014/main" id="{8AED7715-97D2-4FC4-BE2B-29952CB110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0" name="TextBox 9">
              <a:extLst>
                <a:ext uri="{FF2B5EF4-FFF2-40B4-BE49-F238E27FC236}">
                  <a16:creationId xmlns:a16="http://schemas.microsoft.com/office/drawing/2014/main" id="{238CA9CE-ECE0-4475-8EB6-2A3477CF8150}"/>
                </a:ext>
              </a:extLst>
            </p:cNvPr>
            <p:cNvSpPr txBox="1"/>
            <p:nvPr/>
          </p:nvSpPr>
          <p:spPr>
            <a:xfrm>
              <a:off x="1863720" y="5683348"/>
              <a:ext cx="51719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Pod2</a:t>
              </a:r>
            </a:p>
          </p:txBody>
        </p:sp>
      </p:grpSp>
      <p:sp>
        <p:nvSpPr>
          <p:cNvPr id="11" name="Rectangle 10">
            <a:extLst>
              <a:ext uri="{FF2B5EF4-FFF2-40B4-BE49-F238E27FC236}">
                <a16:creationId xmlns:a16="http://schemas.microsoft.com/office/drawing/2014/main" id="{7B548DD6-7998-4E08-A042-D66C97F9606C}"/>
              </a:ext>
            </a:extLst>
          </p:cNvPr>
          <p:cNvSpPr/>
          <p:nvPr/>
        </p:nvSpPr>
        <p:spPr bwMode="auto">
          <a:xfrm>
            <a:off x="8167172" y="3497938"/>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E6C685B0-8ADF-41CA-8C9C-009A2075265C}"/>
              </a:ext>
            </a:extLst>
          </p:cNvPr>
          <p:cNvSpPr txBox="1"/>
          <p:nvPr/>
        </p:nvSpPr>
        <p:spPr>
          <a:xfrm>
            <a:off x="1134348" y="629288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300FCB58-B144-4720-BEF8-AC1EDD520CCD}"/>
              </a:ext>
            </a:extLst>
          </p:cNvPr>
          <p:cNvSpPr txBox="1"/>
          <p:nvPr/>
        </p:nvSpPr>
        <p:spPr>
          <a:xfrm>
            <a:off x="4610380" y="627969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7144B75A-2971-4693-8998-27583ABDA77F}"/>
              </a:ext>
            </a:extLst>
          </p:cNvPr>
          <p:cNvSpPr txBox="1"/>
          <p:nvPr/>
        </p:nvSpPr>
        <p:spPr>
          <a:xfrm>
            <a:off x="8193985" y="6335087"/>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Title 1">
            <a:extLst>
              <a:ext uri="{FF2B5EF4-FFF2-40B4-BE49-F238E27FC236}">
                <a16:creationId xmlns:a16="http://schemas.microsoft.com/office/drawing/2014/main" id="{CA3CFF53-0993-493D-931A-C8111EEF0DEA}"/>
              </a:ext>
            </a:extLst>
          </p:cNvPr>
          <p:cNvSpPr txBox="1">
            <a:spLocks/>
          </p:cNvSpPr>
          <p:nvPr/>
        </p:nvSpPr>
        <p:spPr>
          <a:xfrm>
            <a:off x="8463236"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NodePort</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941BB404-AA3D-440F-8706-6D84BCDC9B90}"/>
              </a:ext>
            </a:extLst>
          </p:cNvPr>
          <p:cNvSpPr txBox="1"/>
          <p:nvPr/>
        </p:nvSpPr>
        <p:spPr>
          <a:xfrm>
            <a:off x="1847844" y="4634435"/>
            <a:ext cx="100065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app1 : svc1</a:t>
            </a:r>
          </a:p>
        </p:txBody>
      </p:sp>
      <p:sp>
        <p:nvSpPr>
          <p:cNvPr id="33" name="TextBox 32">
            <a:extLst>
              <a:ext uri="{FF2B5EF4-FFF2-40B4-BE49-F238E27FC236}">
                <a16:creationId xmlns:a16="http://schemas.microsoft.com/office/drawing/2014/main" id="{60CA6185-F10B-458E-9AA2-2EE9C7EAB8B5}"/>
              </a:ext>
            </a:extLst>
          </p:cNvPr>
          <p:cNvSpPr txBox="1"/>
          <p:nvPr/>
        </p:nvSpPr>
        <p:spPr>
          <a:xfrm>
            <a:off x="5396899" y="4627319"/>
            <a:ext cx="100065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app1 : svc1</a:t>
            </a:r>
          </a:p>
        </p:txBody>
      </p:sp>
      <p:sp>
        <p:nvSpPr>
          <p:cNvPr id="47" name="Rectangle: Rounded Corners 46">
            <a:extLst>
              <a:ext uri="{FF2B5EF4-FFF2-40B4-BE49-F238E27FC236}">
                <a16:creationId xmlns:a16="http://schemas.microsoft.com/office/drawing/2014/main" id="{84C33E1C-A245-41E7-B95C-FB493ADEBB8A}"/>
              </a:ext>
            </a:extLst>
          </p:cNvPr>
          <p:cNvSpPr/>
          <p:nvPr/>
        </p:nvSpPr>
        <p:spPr bwMode="auto">
          <a:xfrm>
            <a:off x="8386237" y="5576020"/>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sp>
        <p:nvSpPr>
          <p:cNvPr id="48" name="Rectangle: Rounded Corners 47">
            <a:extLst>
              <a:ext uri="{FF2B5EF4-FFF2-40B4-BE49-F238E27FC236}">
                <a16:creationId xmlns:a16="http://schemas.microsoft.com/office/drawing/2014/main" id="{BBF11EF4-493A-4D81-AC73-47498BD16E28}"/>
              </a:ext>
            </a:extLst>
          </p:cNvPr>
          <p:cNvSpPr/>
          <p:nvPr/>
        </p:nvSpPr>
        <p:spPr bwMode="auto">
          <a:xfrm>
            <a:off x="4780128" y="5566695"/>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sp>
        <p:nvSpPr>
          <p:cNvPr id="49" name="Rectangle: Rounded Corners 48">
            <a:extLst>
              <a:ext uri="{FF2B5EF4-FFF2-40B4-BE49-F238E27FC236}">
                <a16:creationId xmlns:a16="http://schemas.microsoft.com/office/drawing/2014/main" id="{D7568EB4-7BD2-4667-9797-BCEF61B4936E}"/>
              </a:ext>
            </a:extLst>
          </p:cNvPr>
          <p:cNvSpPr/>
          <p:nvPr/>
        </p:nvSpPr>
        <p:spPr bwMode="auto">
          <a:xfrm>
            <a:off x="1307753" y="5566695"/>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pic>
        <p:nvPicPr>
          <p:cNvPr id="56" name="Graphic 55">
            <a:extLst>
              <a:ext uri="{FF2B5EF4-FFF2-40B4-BE49-F238E27FC236}">
                <a16:creationId xmlns:a16="http://schemas.microsoft.com/office/drawing/2014/main" id="{B8816787-7F42-48C0-ABF5-00A9FBCF0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6350" y="584681"/>
            <a:ext cx="957500" cy="957500"/>
          </a:xfrm>
          <a:prstGeom prst="rect">
            <a:avLst/>
          </a:prstGeom>
        </p:spPr>
      </p:pic>
      <p:sp>
        <p:nvSpPr>
          <p:cNvPr id="57" name="TextBox 56">
            <a:extLst>
              <a:ext uri="{FF2B5EF4-FFF2-40B4-BE49-F238E27FC236}">
                <a16:creationId xmlns:a16="http://schemas.microsoft.com/office/drawing/2014/main" id="{76E17354-B7E9-4A0B-AAE0-E95480E4E0E5}"/>
              </a:ext>
            </a:extLst>
          </p:cNvPr>
          <p:cNvSpPr txBox="1"/>
          <p:nvPr/>
        </p:nvSpPr>
        <p:spPr>
          <a:xfrm>
            <a:off x="5170068" y="417982"/>
            <a:ext cx="112838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External Client</a:t>
            </a:r>
          </a:p>
        </p:txBody>
      </p:sp>
      <p:grpSp>
        <p:nvGrpSpPr>
          <p:cNvPr id="21" name="Group 20">
            <a:extLst>
              <a:ext uri="{FF2B5EF4-FFF2-40B4-BE49-F238E27FC236}">
                <a16:creationId xmlns:a16="http://schemas.microsoft.com/office/drawing/2014/main" id="{B82F27B7-DEED-4885-A56D-32D5F4D1F21D}"/>
              </a:ext>
            </a:extLst>
          </p:cNvPr>
          <p:cNvGrpSpPr/>
          <p:nvPr/>
        </p:nvGrpSpPr>
        <p:grpSpPr>
          <a:xfrm>
            <a:off x="1292921" y="2830282"/>
            <a:ext cx="701884" cy="667656"/>
            <a:chOff x="1538514" y="2177143"/>
            <a:chExt cx="701884" cy="667656"/>
          </a:xfrm>
        </p:grpSpPr>
        <p:sp>
          <p:nvSpPr>
            <p:cNvPr id="12" name="Oval 11">
              <a:extLst>
                <a:ext uri="{FF2B5EF4-FFF2-40B4-BE49-F238E27FC236}">
                  <a16:creationId xmlns:a16="http://schemas.microsoft.com/office/drawing/2014/main" id="{F12AFC81-4ADA-4FFB-8C73-BB77BBC5958E}"/>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FB1FF5DF-6BB2-479C-88DA-B401E09BB4A2}"/>
                </a:ext>
              </a:extLst>
            </p:cNvPr>
            <p:cNvCxnSpPr>
              <a:cxnSpLocks/>
              <a:stCxn id="12"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DC7733-7AB5-4692-8240-6468FFD32261}"/>
                </a:ext>
              </a:extLst>
            </p:cNvPr>
            <p:cNvSpPr txBox="1"/>
            <p:nvPr/>
          </p:nvSpPr>
          <p:spPr>
            <a:xfrm>
              <a:off x="1759497" y="2538400"/>
              <a:ext cx="480901" cy="215444"/>
            </a:xfrm>
            <a:prstGeom prst="rect">
              <a:avLst/>
            </a:prstGeom>
            <a:noFill/>
          </p:spPr>
          <p:txBody>
            <a:bodyPr wrap="none" lIns="0" tIns="0" rIns="0" bIns="0" rtlCol="0">
              <a:spAutoFit/>
            </a:bodyPr>
            <a:lstStyle/>
            <a:p>
              <a:pPr algn="l"/>
              <a:r>
                <a:rPr lang="en-US" sz="1400" dirty="0"/>
                <a:t>32001</a:t>
              </a:r>
            </a:p>
          </p:txBody>
        </p:sp>
      </p:grpSp>
      <p:grpSp>
        <p:nvGrpSpPr>
          <p:cNvPr id="62" name="Group 61">
            <a:extLst>
              <a:ext uri="{FF2B5EF4-FFF2-40B4-BE49-F238E27FC236}">
                <a16:creationId xmlns:a16="http://schemas.microsoft.com/office/drawing/2014/main" id="{179ED363-63F3-40E9-9A96-7866B703CB88}"/>
              </a:ext>
            </a:extLst>
          </p:cNvPr>
          <p:cNvGrpSpPr/>
          <p:nvPr/>
        </p:nvGrpSpPr>
        <p:grpSpPr>
          <a:xfrm>
            <a:off x="4819126" y="2834149"/>
            <a:ext cx="701884" cy="667656"/>
            <a:chOff x="1538514" y="2177143"/>
            <a:chExt cx="701884" cy="667656"/>
          </a:xfrm>
        </p:grpSpPr>
        <p:sp>
          <p:nvSpPr>
            <p:cNvPr id="63" name="Oval 62">
              <a:extLst>
                <a:ext uri="{FF2B5EF4-FFF2-40B4-BE49-F238E27FC236}">
                  <a16:creationId xmlns:a16="http://schemas.microsoft.com/office/drawing/2014/main" id="{59128BEF-324D-4129-94D9-0FA765176A1C}"/>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AB6130F7-1FEF-4167-A288-998F98B285EE}"/>
                </a:ext>
              </a:extLst>
            </p:cNvPr>
            <p:cNvCxnSpPr>
              <a:cxnSpLocks/>
              <a:stCxn id="63"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804A9EE-2B08-4C03-9FCC-40DF3EE35E39}"/>
                </a:ext>
              </a:extLst>
            </p:cNvPr>
            <p:cNvSpPr txBox="1"/>
            <p:nvPr/>
          </p:nvSpPr>
          <p:spPr>
            <a:xfrm>
              <a:off x="1759497" y="2538400"/>
              <a:ext cx="480901" cy="215444"/>
            </a:xfrm>
            <a:prstGeom prst="rect">
              <a:avLst/>
            </a:prstGeom>
            <a:noFill/>
          </p:spPr>
          <p:txBody>
            <a:bodyPr wrap="none" lIns="0" tIns="0" rIns="0" bIns="0" rtlCol="0">
              <a:spAutoFit/>
            </a:bodyPr>
            <a:lstStyle/>
            <a:p>
              <a:pPr algn="l"/>
              <a:r>
                <a:rPr lang="en-US" sz="1400" dirty="0"/>
                <a:t>32001</a:t>
              </a:r>
            </a:p>
          </p:txBody>
        </p:sp>
      </p:grpSp>
      <p:grpSp>
        <p:nvGrpSpPr>
          <p:cNvPr id="67" name="Group 66">
            <a:extLst>
              <a:ext uri="{FF2B5EF4-FFF2-40B4-BE49-F238E27FC236}">
                <a16:creationId xmlns:a16="http://schemas.microsoft.com/office/drawing/2014/main" id="{5CF581DD-D6E0-4876-BE30-FFA5BEC3F359}"/>
              </a:ext>
            </a:extLst>
          </p:cNvPr>
          <p:cNvGrpSpPr/>
          <p:nvPr/>
        </p:nvGrpSpPr>
        <p:grpSpPr>
          <a:xfrm>
            <a:off x="8392581" y="2830282"/>
            <a:ext cx="701884" cy="667656"/>
            <a:chOff x="1538514" y="2177143"/>
            <a:chExt cx="701884" cy="667656"/>
          </a:xfrm>
        </p:grpSpPr>
        <p:sp>
          <p:nvSpPr>
            <p:cNvPr id="68" name="Oval 67">
              <a:extLst>
                <a:ext uri="{FF2B5EF4-FFF2-40B4-BE49-F238E27FC236}">
                  <a16:creationId xmlns:a16="http://schemas.microsoft.com/office/drawing/2014/main" id="{B30A0FA9-3C51-45EE-8F00-633E6590D57B}"/>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0F6AE2E2-B65B-4FC8-8E4A-9723FE91C8DF}"/>
                </a:ext>
              </a:extLst>
            </p:cNvPr>
            <p:cNvCxnSpPr>
              <a:cxnSpLocks/>
              <a:stCxn id="68"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7537E0B-9FD1-49C6-9627-89280ED8E9AB}"/>
                </a:ext>
              </a:extLst>
            </p:cNvPr>
            <p:cNvSpPr txBox="1"/>
            <p:nvPr/>
          </p:nvSpPr>
          <p:spPr>
            <a:xfrm>
              <a:off x="1759497" y="2538400"/>
              <a:ext cx="480901" cy="215444"/>
            </a:xfrm>
            <a:prstGeom prst="rect">
              <a:avLst/>
            </a:prstGeom>
            <a:noFill/>
          </p:spPr>
          <p:txBody>
            <a:bodyPr wrap="none" lIns="0" tIns="0" rIns="0" bIns="0" rtlCol="0">
              <a:spAutoFit/>
            </a:bodyPr>
            <a:lstStyle/>
            <a:p>
              <a:pPr algn="l"/>
              <a:r>
                <a:rPr lang="en-US" sz="1400" dirty="0"/>
                <a:t>32001</a:t>
              </a:r>
            </a:p>
          </p:txBody>
        </p:sp>
      </p:grpSp>
      <p:cxnSp>
        <p:nvCxnSpPr>
          <p:cNvPr id="23" name="Straight Arrow Connector 22">
            <a:extLst>
              <a:ext uri="{FF2B5EF4-FFF2-40B4-BE49-F238E27FC236}">
                <a16:creationId xmlns:a16="http://schemas.microsoft.com/office/drawing/2014/main" id="{24B28633-3972-40BD-AC5C-8EDEEE118381}"/>
              </a:ext>
            </a:extLst>
          </p:cNvPr>
          <p:cNvCxnSpPr>
            <a:cxnSpLocks/>
            <a:stCxn id="56" idx="3"/>
            <a:endCxn id="68" idx="1"/>
          </p:cNvCxnSpPr>
          <p:nvPr/>
        </p:nvCxnSpPr>
        <p:spPr>
          <a:xfrm>
            <a:off x="6233850" y="1063431"/>
            <a:ext cx="2207619" cy="1815739"/>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D114C33-CB45-4F94-ADE0-2C22B4A10B1E}"/>
              </a:ext>
            </a:extLst>
          </p:cNvPr>
          <p:cNvCxnSpPr>
            <a:cxnSpLocks/>
          </p:cNvCxnSpPr>
          <p:nvPr/>
        </p:nvCxnSpPr>
        <p:spPr>
          <a:xfrm>
            <a:off x="8559495" y="3497938"/>
            <a:ext cx="654934" cy="2068757"/>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482E0EB-B711-45D2-8522-71875C8771BC}"/>
              </a:ext>
            </a:extLst>
          </p:cNvPr>
          <p:cNvCxnSpPr>
            <a:cxnSpLocks/>
            <a:stCxn id="47" idx="1"/>
            <a:endCxn id="48" idx="3"/>
          </p:cNvCxnSpPr>
          <p:nvPr/>
        </p:nvCxnSpPr>
        <p:spPr>
          <a:xfrm flipH="1" flipV="1">
            <a:off x="6977435" y="5700861"/>
            <a:ext cx="1408802" cy="9325"/>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1432BD6-9092-4192-BAFF-F81C2CF68A27}"/>
              </a:ext>
            </a:extLst>
          </p:cNvPr>
          <p:cNvCxnSpPr>
            <a:cxnSpLocks/>
            <a:endCxn id="33" idx="2"/>
          </p:cNvCxnSpPr>
          <p:nvPr/>
        </p:nvCxnSpPr>
        <p:spPr>
          <a:xfrm flipV="1">
            <a:off x="5878781" y="4873540"/>
            <a:ext cx="18448" cy="618770"/>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5A7372B-7B74-4F05-8C15-97E9A91F61BB}"/>
              </a:ext>
            </a:extLst>
          </p:cNvPr>
          <p:cNvCxnSpPr>
            <a:cxnSpLocks/>
            <a:stCxn id="56" idx="2"/>
            <a:endCxn id="63" idx="0"/>
          </p:cNvCxnSpPr>
          <p:nvPr/>
        </p:nvCxnSpPr>
        <p:spPr>
          <a:xfrm flipH="1">
            <a:off x="4986040" y="1542181"/>
            <a:ext cx="769060" cy="1291968"/>
          </a:xfrm>
          <a:prstGeom prst="straightConnector1">
            <a:avLst/>
          </a:prstGeom>
          <a:ln>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3B651B4-A4E3-428F-B324-B86FFE98D141}"/>
              </a:ext>
            </a:extLst>
          </p:cNvPr>
          <p:cNvCxnSpPr>
            <a:cxnSpLocks/>
            <a:endCxn id="12" idx="7"/>
          </p:cNvCxnSpPr>
          <p:nvPr/>
        </p:nvCxnSpPr>
        <p:spPr>
          <a:xfrm flipH="1">
            <a:off x="1577861" y="909912"/>
            <a:ext cx="3698490" cy="1969258"/>
          </a:xfrm>
          <a:prstGeom prst="straightConnector1">
            <a:avLst/>
          </a:prstGeom>
          <a:ln>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422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anim calcmode="lin" valueType="num">
                                      <p:cBhvr>
                                        <p:cTn id="13" dur="500" fill="hold"/>
                                        <p:tgtEl>
                                          <p:spTgt spid="62"/>
                                        </p:tgtEl>
                                        <p:attrNameLst>
                                          <p:attrName>ppt_x</p:attrName>
                                        </p:attrNameLst>
                                      </p:cBhvr>
                                      <p:tavLst>
                                        <p:tav tm="0">
                                          <p:val>
                                            <p:strVal val="#ppt_x"/>
                                          </p:val>
                                        </p:tav>
                                        <p:tav tm="100000">
                                          <p:val>
                                            <p:strVal val="#ppt_x"/>
                                          </p:val>
                                        </p:tav>
                                      </p:tavLst>
                                    </p:anim>
                                    <p:anim calcmode="lin" valueType="num">
                                      <p:cBhvr>
                                        <p:cTn id="14" dur="5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anim calcmode="lin" valueType="num">
                                      <p:cBhvr>
                                        <p:cTn id="18" dur="500" fill="hold"/>
                                        <p:tgtEl>
                                          <p:spTgt spid="67"/>
                                        </p:tgtEl>
                                        <p:attrNameLst>
                                          <p:attrName>ppt_x</p:attrName>
                                        </p:attrNameLst>
                                      </p:cBhvr>
                                      <p:tavLst>
                                        <p:tav tm="0">
                                          <p:val>
                                            <p:strVal val="#ppt_x"/>
                                          </p:val>
                                        </p:tav>
                                        <p:tav tm="100000">
                                          <p:val>
                                            <p:strVal val="#ppt_x"/>
                                          </p:val>
                                        </p:tav>
                                      </p:tavLst>
                                    </p:anim>
                                    <p:anim calcmode="lin" valueType="num">
                                      <p:cBhvr>
                                        <p:cTn id="19" dur="5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9B0-FAFB-4273-82E2-CE6D28B79B35}"/>
              </a:ext>
            </a:extLst>
          </p:cNvPr>
          <p:cNvSpPr>
            <a:spLocks noGrp="1"/>
          </p:cNvSpPr>
          <p:nvPr>
            <p:ph type="title"/>
          </p:nvPr>
        </p:nvSpPr>
        <p:spPr>
          <a:xfrm>
            <a:off x="275771" y="79428"/>
            <a:ext cx="3448354" cy="553998"/>
          </a:xfrm>
        </p:spPr>
        <p:txBody>
          <a:bodyPr/>
          <a:lstStyle/>
          <a:p>
            <a:r>
              <a:rPr lang="en-US" dirty="0"/>
              <a:t>Service Type</a:t>
            </a:r>
          </a:p>
        </p:txBody>
      </p:sp>
      <p:sp>
        <p:nvSpPr>
          <p:cNvPr id="3" name="Rectangle 2">
            <a:extLst>
              <a:ext uri="{FF2B5EF4-FFF2-40B4-BE49-F238E27FC236}">
                <a16:creationId xmlns:a16="http://schemas.microsoft.com/office/drawing/2014/main" id="{4C7C9AEA-FD89-4A0F-8C8D-7422E9FEFBFF}"/>
              </a:ext>
            </a:extLst>
          </p:cNvPr>
          <p:cNvSpPr/>
          <p:nvPr/>
        </p:nvSpPr>
        <p:spPr bwMode="auto">
          <a:xfrm>
            <a:off x="4579910" y="3497939"/>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8DD96-C1D4-4F11-8298-E6969615C153}"/>
              </a:ext>
            </a:extLst>
          </p:cNvPr>
          <p:cNvSpPr/>
          <p:nvPr/>
        </p:nvSpPr>
        <p:spPr bwMode="auto">
          <a:xfrm>
            <a:off x="1107535" y="3497940"/>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D060B21-0847-4FBF-8639-CFEB00F8E41A}"/>
              </a:ext>
            </a:extLst>
          </p:cNvPr>
          <p:cNvGrpSpPr/>
          <p:nvPr/>
        </p:nvGrpSpPr>
        <p:grpSpPr>
          <a:xfrm>
            <a:off x="1939771" y="3527003"/>
            <a:ext cx="842842" cy="1065710"/>
            <a:chOff x="1688554" y="4866542"/>
            <a:chExt cx="842842" cy="1065710"/>
          </a:xfrm>
        </p:grpSpPr>
        <p:pic>
          <p:nvPicPr>
            <p:cNvPr id="6" name="Graphic 5">
              <a:extLst>
                <a:ext uri="{FF2B5EF4-FFF2-40B4-BE49-F238E27FC236}">
                  <a16:creationId xmlns:a16="http://schemas.microsoft.com/office/drawing/2014/main" id="{1BDFF658-A0BE-4614-8AF5-CDA3BF66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7" name="TextBox 6">
              <a:extLst>
                <a:ext uri="{FF2B5EF4-FFF2-40B4-BE49-F238E27FC236}">
                  <a16:creationId xmlns:a16="http://schemas.microsoft.com/office/drawing/2014/main" id="{DA332C86-FC2C-4C2A-BBE2-4CCD051D2E7E}"/>
                </a:ext>
              </a:extLst>
            </p:cNvPr>
            <p:cNvSpPr txBox="1"/>
            <p:nvPr/>
          </p:nvSpPr>
          <p:spPr>
            <a:xfrm>
              <a:off x="1797830" y="5655253"/>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Pod1</a:t>
              </a:r>
            </a:p>
          </p:txBody>
        </p:sp>
      </p:grpSp>
      <p:grpSp>
        <p:nvGrpSpPr>
          <p:cNvPr id="8" name="Group 7">
            <a:extLst>
              <a:ext uri="{FF2B5EF4-FFF2-40B4-BE49-F238E27FC236}">
                <a16:creationId xmlns:a16="http://schemas.microsoft.com/office/drawing/2014/main" id="{72E6387E-CB71-4DF6-90E1-50D54E22D24C}"/>
              </a:ext>
            </a:extLst>
          </p:cNvPr>
          <p:cNvGrpSpPr/>
          <p:nvPr/>
        </p:nvGrpSpPr>
        <p:grpSpPr>
          <a:xfrm>
            <a:off x="5488826" y="3527003"/>
            <a:ext cx="816806" cy="1093805"/>
            <a:chOff x="1688554" y="4866542"/>
            <a:chExt cx="816806" cy="1093805"/>
          </a:xfrm>
        </p:grpSpPr>
        <p:pic>
          <p:nvPicPr>
            <p:cNvPr id="9" name="Graphic 8">
              <a:extLst>
                <a:ext uri="{FF2B5EF4-FFF2-40B4-BE49-F238E27FC236}">
                  <a16:creationId xmlns:a16="http://schemas.microsoft.com/office/drawing/2014/main" id="{8AED7715-97D2-4FC4-BE2B-29952CB110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0" name="TextBox 9">
              <a:extLst>
                <a:ext uri="{FF2B5EF4-FFF2-40B4-BE49-F238E27FC236}">
                  <a16:creationId xmlns:a16="http://schemas.microsoft.com/office/drawing/2014/main" id="{238CA9CE-ECE0-4475-8EB6-2A3477CF8150}"/>
                </a:ext>
              </a:extLst>
            </p:cNvPr>
            <p:cNvSpPr txBox="1"/>
            <p:nvPr/>
          </p:nvSpPr>
          <p:spPr>
            <a:xfrm>
              <a:off x="1863720" y="5683348"/>
              <a:ext cx="51719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Pod2</a:t>
              </a:r>
            </a:p>
          </p:txBody>
        </p:sp>
      </p:grpSp>
      <p:sp>
        <p:nvSpPr>
          <p:cNvPr id="11" name="Rectangle 10">
            <a:extLst>
              <a:ext uri="{FF2B5EF4-FFF2-40B4-BE49-F238E27FC236}">
                <a16:creationId xmlns:a16="http://schemas.microsoft.com/office/drawing/2014/main" id="{7B548DD6-7998-4E08-A042-D66C97F9606C}"/>
              </a:ext>
            </a:extLst>
          </p:cNvPr>
          <p:cNvSpPr/>
          <p:nvPr/>
        </p:nvSpPr>
        <p:spPr bwMode="auto">
          <a:xfrm>
            <a:off x="8167172" y="3497938"/>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E6C685B0-8ADF-41CA-8C9C-009A2075265C}"/>
              </a:ext>
            </a:extLst>
          </p:cNvPr>
          <p:cNvSpPr txBox="1"/>
          <p:nvPr/>
        </p:nvSpPr>
        <p:spPr>
          <a:xfrm>
            <a:off x="1134348" y="629288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300FCB58-B144-4720-BEF8-AC1EDD520CCD}"/>
              </a:ext>
            </a:extLst>
          </p:cNvPr>
          <p:cNvSpPr txBox="1"/>
          <p:nvPr/>
        </p:nvSpPr>
        <p:spPr>
          <a:xfrm>
            <a:off x="4610380" y="627969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7144B75A-2971-4693-8998-27583ABDA77F}"/>
              </a:ext>
            </a:extLst>
          </p:cNvPr>
          <p:cNvSpPr txBox="1"/>
          <p:nvPr/>
        </p:nvSpPr>
        <p:spPr>
          <a:xfrm>
            <a:off x="8193985" y="6335087"/>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Title 1">
            <a:extLst>
              <a:ext uri="{FF2B5EF4-FFF2-40B4-BE49-F238E27FC236}">
                <a16:creationId xmlns:a16="http://schemas.microsoft.com/office/drawing/2014/main" id="{CA3CFF53-0993-493D-931A-C8111EEF0DEA}"/>
              </a:ext>
            </a:extLst>
          </p:cNvPr>
          <p:cNvSpPr txBox="1">
            <a:spLocks/>
          </p:cNvSpPr>
          <p:nvPr/>
        </p:nvSpPr>
        <p:spPr>
          <a:xfrm>
            <a:off x="8463236"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LoadBalancer</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941BB404-AA3D-440F-8706-6D84BCDC9B90}"/>
              </a:ext>
            </a:extLst>
          </p:cNvPr>
          <p:cNvSpPr txBox="1"/>
          <p:nvPr/>
        </p:nvSpPr>
        <p:spPr>
          <a:xfrm>
            <a:off x="1847844" y="4634435"/>
            <a:ext cx="100065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app1 : svc1</a:t>
            </a:r>
          </a:p>
        </p:txBody>
      </p:sp>
      <p:sp>
        <p:nvSpPr>
          <p:cNvPr id="33" name="TextBox 32">
            <a:extLst>
              <a:ext uri="{FF2B5EF4-FFF2-40B4-BE49-F238E27FC236}">
                <a16:creationId xmlns:a16="http://schemas.microsoft.com/office/drawing/2014/main" id="{60CA6185-F10B-458E-9AA2-2EE9C7EAB8B5}"/>
              </a:ext>
            </a:extLst>
          </p:cNvPr>
          <p:cNvSpPr txBox="1"/>
          <p:nvPr/>
        </p:nvSpPr>
        <p:spPr>
          <a:xfrm>
            <a:off x="5396899" y="4627319"/>
            <a:ext cx="100065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app1 : svc1</a:t>
            </a:r>
          </a:p>
        </p:txBody>
      </p:sp>
      <p:sp>
        <p:nvSpPr>
          <p:cNvPr id="47" name="Rectangle: Rounded Corners 46">
            <a:extLst>
              <a:ext uri="{FF2B5EF4-FFF2-40B4-BE49-F238E27FC236}">
                <a16:creationId xmlns:a16="http://schemas.microsoft.com/office/drawing/2014/main" id="{84C33E1C-A245-41E7-B95C-FB493ADEBB8A}"/>
              </a:ext>
            </a:extLst>
          </p:cNvPr>
          <p:cNvSpPr/>
          <p:nvPr/>
        </p:nvSpPr>
        <p:spPr bwMode="auto">
          <a:xfrm>
            <a:off x="8386237" y="5576020"/>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sp>
        <p:nvSpPr>
          <p:cNvPr id="48" name="Rectangle: Rounded Corners 47">
            <a:extLst>
              <a:ext uri="{FF2B5EF4-FFF2-40B4-BE49-F238E27FC236}">
                <a16:creationId xmlns:a16="http://schemas.microsoft.com/office/drawing/2014/main" id="{BBF11EF4-493A-4D81-AC73-47498BD16E28}"/>
              </a:ext>
            </a:extLst>
          </p:cNvPr>
          <p:cNvSpPr/>
          <p:nvPr/>
        </p:nvSpPr>
        <p:spPr bwMode="auto">
          <a:xfrm>
            <a:off x="4780128" y="5566695"/>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sp>
        <p:nvSpPr>
          <p:cNvPr id="49" name="Rectangle: Rounded Corners 48">
            <a:extLst>
              <a:ext uri="{FF2B5EF4-FFF2-40B4-BE49-F238E27FC236}">
                <a16:creationId xmlns:a16="http://schemas.microsoft.com/office/drawing/2014/main" id="{D7568EB4-7BD2-4667-9797-BCEF61B4936E}"/>
              </a:ext>
            </a:extLst>
          </p:cNvPr>
          <p:cNvSpPr/>
          <p:nvPr/>
        </p:nvSpPr>
        <p:spPr bwMode="auto">
          <a:xfrm>
            <a:off x="1307753" y="5566695"/>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pic>
        <p:nvPicPr>
          <p:cNvPr id="56" name="Graphic 55">
            <a:extLst>
              <a:ext uri="{FF2B5EF4-FFF2-40B4-BE49-F238E27FC236}">
                <a16:creationId xmlns:a16="http://schemas.microsoft.com/office/drawing/2014/main" id="{B8816787-7F42-48C0-ABF5-00A9FBCF0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6350" y="584681"/>
            <a:ext cx="957500" cy="957500"/>
          </a:xfrm>
          <a:prstGeom prst="rect">
            <a:avLst/>
          </a:prstGeom>
        </p:spPr>
      </p:pic>
      <p:sp>
        <p:nvSpPr>
          <p:cNvPr id="57" name="TextBox 56">
            <a:extLst>
              <a:ext uri="{FF2B5EF4-FFF2-40B4-BE49-F238E27FC236}">
                <a16:creationId xmlns:a16="http://schemas.microsoft.com/office/drawing/2014/main" id="{76E17354-B7E9-4A0B-AAE0-E95480E4E0E5}"/>
              </a:ext>
            </a:extLst>
          </p:cNvPr>
          <p:cNvSpPr txBox="1"/>
          <p:nvPr/>
        </p:nvSpPr>
        <p:spPr>
          <a:xfrm>
            <a:off x="5170068" y="417982"/>
            <a:ext cx="112838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External Client</a:t>
            </a:r>
          </a:p>
        </p:txBody>
      </p:sp>
      <p:grpSp>
        <p:nvGrpSpPr>
          <p:cNvPr id="21" name="Group 20">
            <a:extLst>
              <a:ext uri="{FF2B5EF4-FFF2-40B4-BE49-F238E27FC236}">
                <a16:creationId xmlns:a16="http://schemas.microsoft.com/office/drawing/2014/main" id="{B82F27B7-DEED-4885-A56D-32D5F4D1F21D}"/>
              </a:ext>
            </a:extLst>
          </p:cNvPr>
          <p:cNvGrpSpPr/>
          <p:nvPr/>
        </p:nvGrpSpPr>
        <p:grpSpPr>
          <a:xfrm>
            <a:off x="1292921" y="2830282"/>
            <a:ext cx="701884" cy="667656"/>
            <a:chOff x="1538514" y="2177143"/>
            <a:chExt cx="701884" cy="667656"/>
          </a:xfrm>
        </p:grpSpPr>
        <p:sp>
          <p:nvSpPr>
            <p:cNvPr id="12" name="Oval 11">
              <a:extLst>
                <a:ext uri="{FF2B5EF4-FFF2-40B4-BE49-F238E27FC236}">
                  <a16:creationId xmlns:a16="http://schemas.microsoft.com/office/drawing/2014/main" id="{F12AFC81-4ADA-4FFB-8C73-BB77BBC5958E}"/>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FB1FF5DF-6BB2-479C-88DA-B401E09BB4A2}"/>
                </a:ext>
              </a:extLst>
            </p:cNvPr>
            <p:cNvCxnSpPr>
              <a:cxnSpLocks/>
              <a:stCxn id="12"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DC7733-7AB5-4692-8240-6468FFD32261}"/>
                </a:ext>
              </a:extLst>
            </p:cNvPr>
            <p:cNvSpPr txBox="1"/>
            <p:nvPr/>
          </p:nvSpPr>
          <p:spPr>
            <a:xfrm>
              <a:off x="1759497" y="2538400"/>
              <a:ext cx="48090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32001</a:t>
              </a:r>
            </a:p>
          </p:txBody>
        </p:sp>
      </p:grpSp>
      <p:grpSp>
        <p:nvGrpSpPr>
          <p:cNvPr id="62" name="Group 61">
            <a:extLst>
              <a:ext uri="{FF2B5EF4-FFF2-40B4-BE49-F238E27FC236}">
                <a16:creationId xmlns:a16="http://schemas.microsoft.com/office/drawing/2014/main" id="{179ED363-63F3-40E9-9A96-7866B703CB88}"/>
              </a:ext>
            </a:extLst>
          </p:cNvPr>
          <p:cNvGrpSpPr/>
          <p:nvPr/>
        </p:nvGrpSpPr>
        <p:grpSpPr>
          <a:xfrm>
            <a:off x="4819126" y="2834149"/>
            <a:ext cx="701884" cy="667656"/>
            <a:chOff x="1538514" y="2177143"/>
            <a:chExt cx="701884" cy="667656"/>
          </a:xfrm>
        </p:grpSpPr>
        <p:sp>
          <p:nvSpPr>
            <p:cNvPr id="63" name="Oval 62">
              <a:extLst>
                <a:ext uri="{FF2B5EF4-FFF2-40B4-BE49-F238E27FC236}">
                  <a16:creationId xmlns:a16="http://schemas.microsoft.com/office/drawing/2014/main" id="{59128BEF-324D-4129-94D9-0FA765176A1C}"/>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AB6130F7-1FEF-4167-A288-998F98B285EE}"/>
                </a:ext>
              </a:extLst>
            </p:cNvPr>
            <p:cNvCxnSpPr>
              <a:cxnSpLocks/>
              <a:stCxn id="63"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804A9EE-2B08-4C03-9FCC-40DF3EE35E39}"/>
                </a:ext>
              </a:extLst>
            </p:cNvPr>
            <p:cNvSpPr txBox="1"/>
            <p:nvPr/>
          </p:nvSpPr>
          <p:spPr>
            <a:xfrm>
              <a:off x="1759497" y="2538400"/>
              <a:ext cx="48090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32001</a:t>
              </a:r>
            </a:p>
          </p:txBody>
        </p:sp>
      </p:grpSp>
      <p:grpSp>
        <p:nvGrpSpPr>
          <p:cNvPr id="67" name="Group 66">
            <a:extLst>
              <a:ext uri="{FF2B5EF4-FFF2-40B4-BE49-F238E27FC236}">
                <a16:creationId xmlns:a16="http://schemas.microsoft.com/office/drawing/2014/main" id="{5CF581DD-D6E0-4876-BE30-FFA5BEC3F359}"/>
              </a:ext>
            </a:extLst>
          </p:cNvPr>
          <p:cNvGrpSpPr/>
          <p:nvPr/>
        </p:nvGrpSpPr>
        <p:grpSpPr>
          <a:xfrm>
            <a:off x="8392581" y="2830282"/>
            <a:ext cx="701884" cy="667656"/>
            <a:chOff x="1538514" y="2177143"/>
            <a:chExt cx="701884" cy="667656"/>
          </a:xfrm>
        </p:grpSpPr>
        <p:sp>
          <p:nvSpPr>
            <p:cNvPr id="68" name="Oval 67">
              <a:extLst>
                <a:ext uri="{FF2B5EF4-FFF2-40B4-BE49-F238E27FC236}">
                  <a16:creationId xmlns:a16="http://schemas.microsoft.com/office/drawing/2014/main" id="{B30A0FA9-3C51-45EE-8F00-633E6590D57B}"/>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0F6AE2E2-B65B-4FC8-8E4A-9723FE91C8DF}"/>
                </a:ext>
              </a:extLst>
            </p:cNvPr>
            <p:cNvCxnSpPr>
              <a:cxnSpLocks/>
              <a:stCxn id="68"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7537E0B-9FD1-49C6-9627-89280ED8E9AB}"/>
                </a:ext>
              </a:extLst>
            </p:cNvPr>
            <p:cNvSpPr txBox="1"/>
            <p:nvPr/>
          </p:nvSpPr>
          <p:spPr>
            <a:xfrm>
              <a:off x="1759497" y="2538400"/>
              <a:ext cx="48090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32001</a:t>
              </a:r>
            </a:p>
          </p:txBody>
        </p:sp>
      </p:grpSp>
    </p:spTree>
    <p:extLst>
      <p:ext uri="{BB962C8B-B14F-4D97-AF65-F5344CB8AC3E}">
        <p14:creationId xmlns:p14="http://schemas.microsoft.com/office/powerpoint/2010/main" val="1555137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anim calcmode="lin" valueType="num">
                                      <p:cBhvr>
                                        <p:cTn id="13" dur="500" fill="hold"/>
                                        <p:tgtEl>
                                          <p:spTgt spid="62"/>
                                        </p:tgtEl>
                                        <p:attrNameLst>
                                          <p:attrName>ppt_x</p:attrName>
                                        </p:attrNameLst>
                                      </p:cBhvr>
                                      <p:tavLst>
                                        <p:tav tm="0">
                                          <p:val>
                                            <p:strVal val="#ppt_x"/>
                                          </p:val>
                                        </p:tav>
                                        <p:tav tm="100000">
                                          <p:val>
                                            <p:strVal val="#ppt_x"/>
                                          </p:val>
                                        </p:tav>
                                      </p:tavLst>
                                    </p:anim>
                                    <p:anim calcmode="lin" valueType="num">
                                      <p:cBhvr>
                                        <p:cTn id="14" dur="5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anim calcmode="lin" valueType="num">
                                      <p:cBhvr>
                                        <p:cTn id="18" dur="500" fill="hold"/>
                                        <p:tgtEl>
                                          <p:spTgt spid="67"/>
                                        </p:tgtEl>
                                        <p:attrNameLst>
                                          <p:attrName>ppt_x</p:attrName>
                                        </p:attrNameLst>
                                      </p:cBhvr>
                                      <p:tavLst>
                                        <p:tav tm="0">
                                          <p:val>
                                            <p:strVal val="#ppt_x"/>
                                          </p:val>
                                        </p:tav>
                                        <p:tav tm="100000">
                                          <p:val>
                                            <p:strVal val="#ppt_x"/>
                                          </p:val>
                                        </p:tav>
                                      </p:tavLst>
                                    </p:anim>
                                    <p:anim calcmode="lin" valueType="num">
                                      <p:cBhvr>
                                        <p:cTn id="19" dur="5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4708-B11D-4C78-A813-CBEC49CD2E2F}"/>
              </a:ext>
            </a:extLst>
          </p:cNvPr>
          <p:cNvSpPr>
            <a:spLocks noGrp="1"/>
          </p:cNvSpPr>
          <p:nvPr>
            <p:ph type="title"/>
          </p:nvPr>
        </p:nvSpPr>
        <p:spPr>
          <a:xfrm>
            <a:off x="0" y="0"/>
            <a:ext cx="6095999" cy="6858000"/>
          </a:xfrm>
          <a:solidFill>
            <a:schemeClr val="tx1">
              <a:lumMod val="85000"/>
              <a:lumOff val="15000"/>
            </a:schemeClr>
          </a:solidFill>
        </p:spPr>
        <p:txBody>
          <a:bodyPr lIns="91440" tIns="91440" rIns="91440" bIns="91440">
            <a:normAutofit/>
          </a:bodyPr>
          <a:lstStyle/>
          <a:p>
            <a:endParaRPr lang="en-US" sz="1600" dirty="0"/>
          </a:p>
        </p:txBody>
      </p:sp>
    </p:spTree>
    <p:extLst>
      <p:ext uri="{BB962C8B-B14F-4D97-AF65-F5344CB8AC3E}">
        <p14:creationId xmlns:p14="http://schemas.microsoft.com/office/powerpoint/2010/main" val="401091355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microsoft.com/office/infopath/2007/PartnerControls"/>
    <ds:schemaRef ds:uri="http://purl.org/dc/elements/1.1/"/>
    <ds:schemaRef ds:uri="965de625-df5b-42e9-a277-2113da4f1195"/>
    <ds:schemaRef ds:uri="http://schemas.openxmlformats.org/package/2006/metadata/core-properties"/>
    <ds:schemaRef ds:uri="dcf5ddc1-fb1d-440f-849a-6450bddbaed7"/>
    <ds:schemaRef ds:uri="http://schemas.microsoft.com/sharepoint/v3"/>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BE5A889-98A3-4450-B2EF-A817DF905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Blue_with_white_background_Microsoft_template</Template>
  <TotalTime>8676</TotalTime>
  <Words>3669</Words>
  <Application>Microsoft Office PowerPoint</Application>
  <PresentationFormat>Widescreen</PresentationFormat>
  <Paragraphs>558</Paragraphs>
  <Slides>38</Slides>
  <Notes>37</Notes>
  <HiddenSlides>27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Consolas</vt:lpstr>
      <vt:lpstr>Segoe UI</vt:lpstr>
      <vt:lpstr>Segoe UI Semibold</vt:lpstr>
      <vt:lpstr>Wingdings</vt:lpstr>
      <vt:lpstr>White Template</vt:lpstr>
      <vt:lpstr>Service API &amp; Ingress Controllers</vt:lpstr>
      <vt:lpstr>WHY?</vt:lpstr>
      <vt:lpstr>PowerPoint Presentation</vt:lpstr>
      <vt:lpstr>PowerPoint Presentation</vt:lpstr>
      <vt:lpstr>PowerPoint Presentation</vt:lpstr>
      <vt:lpstr>Service Type</vt:lpstr>
      <vt:lpstr>Service Type</vt:lpstr>
      <vt:lpstr>Service Type</vt:lpstr>
      <vt:lpstr>PowerPoint Presentation</vt:lpstr>
      <vt:lpstr>PowerPoint Presentation</vt:lpstr>
      <vt:lpstr>PowerPoint Presentation</vt:lpstr>
      <vt:lpstr>Event name or  presentation title</vt:lpstr>
      <vt:lpstr>Agenda</vt:lpstr>
      <vt:lpstr>Text layout (without bullet points)</vt:lpstr>
      <vt:lpstr>Text layout with bulleted text</vt:lpstr>
      <vt:lpstr>Two text columns with subheads</vt:lpstr>
      <vt:lpstr>Three text columns with subheads</vt:lpstr>
      <vt:lpstr>Four text columns with subheads</vt:lpstr>
      <vt:lpstr>Title square photo layout</vt:lpstr>
      <vt:lpstr>Square photo layout </vt:lpstr>
      <vt:lpstr>Two photos side-by-side layout</vt:lpstr>
      <vt:lpstr>Three photos layout</vt:lpstr>
      <vt:lpstr>Four photos layout</vt:lpstr>
      <vt:lpstr>Four round photos</vt:lpstr>
      <vt:lpstr>Two filmstrip photos</vt:lpstr>
      <vt:lpstr>Five filmstrip photos</vt:lpstr>
      <vt:lpstr>Top photo with Title</vt:lpstr>
      <vt:lpstr>Full bleed photo lower Title</vt:lpstr>
      <vt:lpstr>Slide palette info</vt:lpstr>
      <vt:lpstr>Ensure slide content is accessible</vt:lpstr>
      <vt:lpstr>Brand and accent colors accessibility</vt:lpstr>
      <vt:lpstr>PowerPoint Design Ideas</vt:lpstr>
      <vt:lpstr>Microsoft monoline icons</vt:lpstr>
      <vt:lpstr>Software code layout</vt:lpstr>
      <vt:lpstr>Demo</vt:lpstr>
      <vt:lpstr>Section title</vt:lpstr>
      <vt:lpstr>Notes (hidden)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Randy Patterson</dc:creator>
  <cp:keywords/>
  <dc:description/>
  <cp:lastModifiedBy>Randy Patterson</cp:lastModifiedBy>
  <cp:revision>9</cp:revision>
  <dcterms:created xsi:type="dcterms:W3CDTF">2022-02-10T19:06:33Z</dcterms:created>
  <dcterms:modified xsi:type="dcterms:W3CDTF">2022-02-22T23:13:39Z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